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1" r:id="rId3"/>
    <p:sldId id="282" r:id="rId4"/>
    <p:sldId id="283" r:id="rId5"/>
    <p:sldId id="287" r:id="rId6"/>
    <p:sldId id="288" r:id="rId7"/>
    <p:sldId id="289" r:id="rId8"/>
    <p:sldId id="290" r:id="rId9"/>
    <p:sldId id="291" r:id="rId10"/>
    <p:sldId id="292" r:id="rId11"/>
    <p:sldId id="284" r:id="rId12"/>
    <p:sldId id="285" r:id="rId13"/>
    <p:sldId id="286" r:id="rId14"/>
    <p:sldId id="294" r:id="rId15"/>
    <p:sldId id="295" r:id="rId16"/>
    <p:sldId id="296" r:id="rId17"/>
    <p:sldId id="300" r:id="rId18"/>
    <p:sldId id="301" r:id="rId19"/>
    <p:sldId id="302" r:id="rId20"/>
    <p:sldId id="297" r:id="rId21"/>
    <p:sldId id="298" r:id="rId22"/>
    <p:sldId id="299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257" r:id="rId39"/>
    <p:sldId id="259" r:id="rId40"/>
    <p:sldId id="266" r:id="rId41"/>
    <p:sldId id="263" r:id="rId42"/>
    <p:sldId id="265" r:id="rId43"/>
    <p:sldId id="267" r:id="rId44"/>
    <p:sldId id="260" r:id="rId45"/>
    <p:sldId id="264" r:id="rId46"/>
    <p:sldId id="271" r:id="rId47"/>
    <p:sldId id="272" r:id="rId48"/>
    <p:sldId id="261" r:id="rId49"/>
    <p:sldId id="268" r:id="rId50"/>
    <p:sldId id="262" r:id="rId51"/>
    <p:sldId id="270" r:id="rId52"/>
    <p:sldId id="269" r:id="rId53"/>
    <p:sldId id="273" r:id="rId54"/>
    <p:sldId id="279" r:id="rId55"/>
    <p:sldId id="274" r:id="rId56"/>
    <p:sldId id="275" r:id="rId57"/>
    <p:sldId id="276" r:id="rId58"/>
    <p:sldId id="277" r:id="rId59"/>
    <p:sldId id="278" r:id="rId60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B07C-6D6E-45C4-B48E-C84454A810BC}" type="datetimeFigureOut">
              <a:rPr lang="vi-VN" smtClean="0"/>
              <a:t>19/03/2024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BA53-A8A3-4CA6-81B1-A70E646F8A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5453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B07C-6D6E-45C4-B48E-C84454A810BC}" type="datetimeFigureOut">
              <a:rPr lang="vi-VN" smtClean="0"/>
              <a:t>19/03/2024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BA53-A8A3-4CA6-81B1-A70E646F8A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8465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B07C-6D6E-45C4-B48E-C84454A810BC}" type="datetimeFigureOut">
              <a:rPr lang="vi-VN" smtClean="0"/>
              <a:t>19/03/2024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BA53-A8A3-4CA6-81B1-A70E646F8A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1926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B07C-6D6E-45C4-B48E-C84454A810BC}" type="datetimeFigureOut">
              <a:rPr lang="vi-VN" smtClean="0"/>
              <a:t>19/03/2024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BA53-A8A3-4CA6-81B1-A70E646F8A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98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B07C-6D6E-45C4-B48E-C84454A810BC}" type="datetimeFigureOut">
              <a:rPr lang="vi-VN" smtClean="0"/>
              <a:t>19/03/2024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BA53-A8A3-4CA6-81B1-A70E646F8A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46921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B07C-6D6E-45C4-B48E-C84454A810BC}" type="datetimeFigureOut">
              <a:rPr lang="vi-VN" smtClean="0"/>
              <a:t>19/03/2024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BA53-A8A3-4CA6-81B1-A70E646F8A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6378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B07C-6D6E-45C4-B48E-C84454A810BC}" type="datetimeFigureOut">
              <a:rPr lang="vi-VN" smtClean="0"/>
              <a:t>19/03/2024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BA53-A8A3-4CA6-81B1-A70E646F8A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3698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B07C-6D6E-45C4-B48E-C84454A810BC}" type="datetimeFigureOut">
              <a:rPr lang="vi-VN" smtClean="0"/>
              <a:t>19/03/2024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BA53-A8A3-4CA6-81B1-A70E646F8A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90044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B07C-6D6E-45C4-B48E-C84454A810BC}" type="datetimeFigureOut">
              <a:rPr lang="vi-VN" smtClean="0"/>
              <a:t>19/03/2024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BA53-A8A3-4CA6-81B1-A70E646F8A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1440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B07C-6D6E-45C4-B48E-C84454A810BC}" type="datetimeFigureOut">
              <a:rPr lang="vi-VN" smtClean="0"/>
              <a:t>19/03/2024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BA53-A8A3-4CA6-81B1-A70E646F8A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6687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B07C-6D6E-45C4-B48E-C84454A810BC}" type="datetimeFigureOut">
              <a:rPr lang="vi-VN" smtClean="0"/>
              <a:t>19/03/2024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BA53-A8A3-4CA6-81B1-A70E646F8A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4229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2B07C-6D6E-45C4-B48E-C84454A810BC}" type="datetimeFigureOut">
              <a:rPr lang="vi-VN" smtClean="0"/>
              <a:t>19/03/2024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7BA53-A8A3-4CA6-81B1-A70E646F8A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1219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7" Type="http://schemas.openxmlformats.org/officeDocument/2006/relationships/image" Target="../media/image37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5.mp3"/><Relationship Id="rId7" Type="http://schemas.microsoft.com/office/2007/relationships/hdphoto" Target="../media/hdphoto7.wdp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p3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01223"/>
            <a:ext cx="9144000" cy="3455554"/>
          </a:xfrm>
        </p:spPr>
        <p:txBody>
          <a:bodyPr>
            <a:noAutofit/>
          </a:bodyPr>
          <a:lstStyle/>
          <a:p>
            <a:r>
              <a:rPr lang="ja-JP" altLang="en-US" sz="19900" b="1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</a:rPr>
              <a:t>第</a:t>
            </a:r>
            <a:r>
              <a:rPr lang="en-US" altLang="ja-JP" sz="19900" b="1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</a:rPr>
              <a:t>4</a:t>
            </a:r>
            <a:r>
              <a:rPr lang="ja-JP" altLang="en-US" sz="199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</a:rPr>
              <a:t>課</a:t>
            </a:r>
            <a:endParaRPr lang="en-US" sz="19900" b="1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25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1BBA3-0670-2534-58C1-FBFA5C87A7F1}"/>
              </a:ext>
            </a:extLst>
          </p:cNvPr>
          <p:cNvSpPr txBox="1"/>
          <p:nvPr/>
        </p:nvSpPr>
        <p:spPr>
          <a:xfrm>
            <a:off x="7272563" y="4423043"/>
            <a:ext cx="3534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終わります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5F5FB-1EDD-9ED8-6530-EDD8C4B045DF}"/>
              </a:ext>
            </a:extLst>
          </p:cNvPr>
          <p:cNvSpPr txBox="1"/>
          <p:nvPr/>
        </p:nvSpPr>
        <p:spPr>
          <a:xfrm>
            <a:off x="7272563" y="5259796"/>
            <a:ext cx="3669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おわります</a:t>
            </a:r>
            <a:endParaRPr 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586C7-0207-4EC0-B129-5DDB62228A3A}"/>
              </a:ext>
            </a:extLst>
          </p:cNvPr>
          <p:cNvSpPr txBox="1"/>
          <p:nvPr/>
        </p:nvSpPr>
        <p:spPr>
          <a:xfrm>
            <a:off x="1677758" y="4423043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勉強します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F8F86-2505-A51F-9182-140CC1D0029C}"/>
              </a:ext>
            </a:extLst>
          </p:cNvPr>
          <p:cNvSpPr txBox="1"/>
          <p:nvPr/>
        </p:nvSpPr>
        <p:spPr>
          <a:xfrm>
            <a:off x="938322" y="5259796"/>
            <a:ext cx="4867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べんきょうします</a:t>
            </a:r>
            <a:endParaRPr lang="en-US" sz="4400" b="1" dirty="0"/>
          </a:p>
        </p:txBody>
      </p:sp>
      <p:pic>
        <p:nvPicPr>
          <p:cNvPr id="2050" name="Picture 2" descr="勉強のイラスト「テスト勉強・女の子」 | かわいいフリー素材集 いらすとや">
            <a:extLst>
              <a:ext uri="{FF2B5EF4-FFF2-40B4-BE49-F238E27FC236}">
                <a16:creationId xmlns:a16="http://schemas.microsoft.com/office/drawing/2014/main" id="{DBB2CFD3-F958-6825-FC9D-2067C9A8A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4" y="578941"/>
            <a:ext cx="3524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終わるイラスト／無料イラストなら「イラストAC」">
            <a:extLst>
              <a:ext uri="{FF2B5EF4-FFF2-40B4-BE49-F238E27FC236}">
                <a16:creationId xmlns:a16="http://schemas.microsoft.com/office/drawing/2014/main" id="{085726B5-0EE1-F55C-A877-C74B469D1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8" t="9765" r="14959" b="4521"/>
          <a:stretch/>
        </p:blipFill>
        <p:spPr bwMode="auto">
          <a:xfrm>
            <a:off x="6862084" y="330291"/>
            <a:ext cx="4355643" cy="382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12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B4B4A0-16A4-A0ED-D208-E009E2F4B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894" y="876167"/>
            <a:ext cx="3782785" cy="3788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A0B81-CB8B-9AB4-4293-0538B1A26372}"/>
              </a:ext>
            </a:extLst>
          </p:cNvPr>
          <p:cNvSpPr txBox="1"/>
          <p:nvPr/>
        </p:nvSpPr>
        <p:spPr>
          <a:xfrm>
            <a:off x="4186388" y="5088070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起きます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Hình ảnh: ねます (寝ます)">
            <a:extLst>
              <a:ext uri="{FF2B5EF4-FFF2-40B4-BE49-F238E27FC236}">
                <a16:creationId xmlns:a16="http://schemas.microsoft.com/office/drawing/2014/main" id="{748EBC24-7E1A-A3D1-3E93-0F4C52F2C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894" y="1512075"/>
            <a:ext cx="3782786" cy="315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8AA3C7-78B1-CBEE-38CE-4F9650295D2F}"/>
              </a:ext>
            </a:extLst>
          </p:cNvPr>
          <p:cNvSpPr txBox="1"/>
          <p:nvPr/>
        </p:nvSpPr>
        <p:spPr>
          <a:xfrm>
            <a:off x="4186387" y="5049116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寝ます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FDFA1-E8E0-D603-2338-4BE610F76B90}"/>
              </a:ext>
            </a:extLst>
          </p:cNvPr>
          <p:cNvSpPr txBox="1"/>
          <p:nvPr/>
        </p:nvSpPr>
        <p:spPr>
          <a:xfrm>
            <a:off x="4263848" y="5049116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働きます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7" name="Picture 2" descr="忙しく仕事をしている男性会社員のイラスト | かわいいフリー素材集 いらすとや">
            <a:extLst>
              <a:ext uri="{FF2B5EF4-FFF2-40B4-BE49-F238E27FC236}">
                <a16:creationId xmlns:a16="http://schemas.microsoft.com/office/drawing/2014/main" id="{A80ABA9C-A57A-7EC2-EC50-0E41D5B94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893" y="1392246"/>
            <a:ext cx="3937709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36B78F-AF99-24F2-4F12-AD8494C91FF2}"/>
              </a:ext>
            </a:extLst>
          </p:cNvPr>
          <p:cNvSpPr txBox="1"/>
          <p:nvPr/>
        </p:nvSpPr>
        <p:spPr>
          <a:xfrm>
            <a:off x="4398007" y="4974180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休みます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9" name="Picture 4" descr="オフィスの屋上で休むビジネスマン イラスト素材 [ 2670268 ] - フォトライブラリー photolibrary">
            <a:extLst>
              <a:ext uri="{FF2B5EF4-FFF2-40B4-BE49-F238E27FC236}">
                <a16:creationId xmlns:a16="http://schemas.microsoft.com/office/drawing/2014/main" id="{DEEB356C-7400-8360-8ED8-49D0D85F1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628" y="1698125"/>
            <a:ext cx="436697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3D3AC7-F96B-D40A-2E94-E2FDC4E5F92B}"/>
              </a:ext>
            </a:extLst>
          </p:cNvPr>
          <p:cNvSpPr txBox="1"/>
          <p:nvPr/>
        </p:nvSpPr>
        <p:spPr>
          <a:xfrm>
            <a:off x="4262387" y="5049116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勉強します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11" name="Picture 2" descr="勉強のイラスト「テスト勉強・女の子」 | かわいいフリー素材集 いらすとや">
            <a:extLst>
              <a:ext uri="{FF2B5EF4-FFF2-40B4-BE49-F238E27FC236}">
                <a16:creationId xmlns:a16="http://schemas.microsoft.com/office/drawing/2014/main" id="{DD463198-A2AD-1A7D-884D-12E87362F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353" y="1205014"/>
            <a:ext cx="3524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9119F5-1930-984C-D2A4-A60F32700ECE}"/>
              </a:ext>
            </a:extLst>
          </p:cNvPr>
          <p:cNvSpPr txBox="1"/>
          <p:nvPr/>
        </p:nvSpPr>
        <p:spPr>
          <a:xfrm>
            <a:off x="4202703" y="5047551"/>
            <a:ext cx="3534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終わります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13" name="Picture 4" descr="終わるイラスト／無料イラストなら「イラストAC」">
            <a:extLst>
              <a:ext uri="{FF2B5EF4-FFF2-40B4-BE49-F238E27FC236}">
                <a16:creationId xmlns:a16="http://schemas.microsoft.com/office/drawing/2014/main" id="{D351E354-DCB4-9F8C-62E5-D7A747203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8" t="9765" r="14959" b="4521"/>
          <a:stretch/>
        </p:blipFill>
        <p:spPr bwMode="auto">
          <a:xfrm>
            <a:off x="3792224" y="954799"/>
            <a:ext cx="4355643" cy="382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87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  <p:bldP spid="8" grpId="0"/>
      <p:bldP spid="8" grpId="1"/>
      <p:bldP spid="10" grpId="0"/>
      <p:bldP spid="10" grpId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B4B4A0-16A4-A0ED-D208-E009E2F4B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894" y="876167"/>
            <a:ext cx="3782785" cy="3788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A0B81-CB8B-9AB4-4293-0538B1A26372}"/>
              </a:ext>
            </a:extLst>
          </p:cNvPr>
          <p:cNvSpPr txBox="1"/>
          <p:nvPr/>
        </p:nvSpPr>
        <p:spPr>
          <a:xfrm>
            <a:off x="4186388" y="5088070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起きます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Hình ảnh: ねます (寝ます)">
            <a:extLst>
              <a:ext uri="{FF2B5EF4-FFF2-40B4-BE49-F238E27FC236}">
                <a16:creationId xmlns:a16="http://schemas.microsoft.com/office/drawing/2014/main" id="{748EBC24-7E1A-A3D1-3E93-0F4C52F2C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894" y="1512075"/>
            <a:ext cx="3782786" cy="315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8AA3C7-78B1-CBEE-38CE-4F9650295D2F}"/>
              </a:ext>
            </a:extLst>
          </p:cNvPr>
          <p:cNvSpPr txBox="1"/>
          <p:nvPr/>
        </p:nvSpPr>
        <p:spPr>
          <a:xfrm>
            <a:off x="4186387" y="5049116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寝ます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FDFA1-E8E0-D603-2338-4BE610F76B90}"/>
              </a:ext>
            </a:extLst>
          </p:cNvPr>
          <p:cNvSpPr txBox="1"/>
          <p:nvPr/>
        </p:nvSpPr>
        <p:spPr>
          <a:xfrm>
            <a:off x="4263848" y="5049116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働きます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7" name="Picture 2" descr="忙しく仕事をしている男性会社員のイラスト | かわいいフリー素材集 いらすとや">
            <a:extLst>
              <a:ext uri="{FF2B5EF4-FFF2-40B4-BE49-F238E27FC236}">
                <a16:creationId xmlns:a16="http://schemas.microsoft.com/office/drawing/2014/main" id="{A80ABA9C-A57A-7EC2-EC50-0E41D5B94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893" y="1392246"/>
            <a:ext cx="3937709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36B78F-AF99-24F2-4F12-AD8494C91FF2}"/>
              </a:ext>
            </a:extLst>
          </p:cNvPr>
          <p:cNvSpPr txBox="1"/>
          <p:nvPr/>
        </p:nvSpPr>
        <p:spPr>
          <a:xfrm>
            <a:off x="4398007" y="4974180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休みます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9" name="Picture 4" descr="オフィスの屋上で休むビジネスマン イラスト素材 [ 2670268 ] - フォトライブラリー photolibrary">
            <a:extLst>
              <a:ext uri="{FF2B5EF4-FFF2-40B4-BE49-F238E27FC236}">
                <a16:creationId xmlns:a16="http://schemas.microsoft.com/office/drawing/2014/main" id="{DEEB356C-7400-8360-8ED8-49D0D85F1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628" y="1698125"/>
            <a:ext cx="436697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3D3AC7-F96B-D40A-2E94-E2FDC4E5F92B}"/>
              </a:ext>
            </a:extLst>
          </p:cNvPr>
          <p:cNvSpPr txBox="1"/>
          <p:nvPr/>
        </p:nvSpPr>
        <p:spPr>
          <a:xfrm>
            <a:off x="4262387" y="5049116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勉強します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11" name="Picture 2" descr="勉強のイラスト「テスト勉強・女の子」 | かわいいフリー素材集 いらすとや">
            <a:extLst>
              <a:ext uri="{FF2B5EF4-FFF2-40B4-BE49-F238E27FC236}">
                <a16:creationId xmlns:a16="http://schemas.microsoft.com/office/drawing/2014/main" id="{DD463198-A2AD-1A7D-884D-12E87362F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353" y="1205014"/>
            <a:ext cx="3524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9119F5-1930-984C-D2A4-A60F32700ECE}"/>
              </a:ext>
            </a:extLst>
          </p:cNvPr>
          <p:cNvSpPr txBox="1"/>
          <p:nvPr/>
        </p:nvSpPr>
        <p:spPr>
          <a:xfrm>
            <a:off x="4202703" y="5047551"/>
            <a:ext cx="3534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終わります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13" name="Picture 4" descr="終わるイラスト／無料イラストなら「イラストAC」">
            <a:extLst>
              <a:ext uri="{FF2B5EF4-FFF2-40B4-BE49-F238E27FC236}">
                <a16:creationId xmlns:a16="http://schemas.microsoft.com/office/drawing/2014/main" id="{D351E354-DCB4-9F8C-62E5-D7A747203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8" t="9765" r="14959" b="4521"/>
          <a:stretch/>
        </p:blipFill>
        <p:spPr bwMode="auto">
          <a:xfrm>
            <a:off x="3792224" y="954799"/>
            <a:ext cx="4355643" cy="382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95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  <p:bldP spid="8" grpId="0"/>
      <p:bldP spid="8" grpId="1"/>
      <p:bldP spid="10" grpId="0"/>
      <p:bldP spid="10" grpId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B4B4A0-16A4-A0ED-D208-E009E2F4B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894" y="876167"/>
            <a:ext cx="3782785" cy="3788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A0B81-CB8B-9AB4-4293-0538B1A26372}"/>
              </a:ext>
            </a:extLst>
          </p:cNvPr>
          <p:cNvSpPr txBox="1"/>
          <p:nvPr/>
        </p:nvSpPr>
        <p:spPr>
          <a:xfrm>
            <a:off x="4186388" y="5088070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起きます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Hình ảnh: ねます (寝ます)">
            <a:extLst>
              <a:ext uri="{FF2B5EF4-FFF2-40B4-BE49-F238E27FC236}">
                <a16:creationId xmlns:a16="http://schemas.microsoft.com/office/drawing/2014/main" id="{748EBC24-7E1A-A3D1-3E93-0F4C52F2C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894" y="1512075"/>
            <a:ext cx="3782786" cy="315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8AA3C7-78B1-CBEE-38CE-4F9650295D2F}"/>
              </a:ext>
            </a:extLst>
          </p:cNvPr>
          <p:cNvSpPr txBox="1"/>
          <p:nvPr/>
        </p:nvSpPr>
        <p:spPr>
          <a:xfrm>
            <a:off x="4186387" y="5049116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寝ます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FDFA1-E8E0-D603-2338-4BE610F76B90}"/>
              </a:ext>
            </a:extLst>
          </p:cNvPr>
          <p:cNvSpPr txBox="1"/>
          <p:nvPr/>
        </p:nvSpPr>
        <p:spPr>
          <a:xfrm>
            <a:off x="4263848" y="5049116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働きます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7" name="Picture 2" descr="忙しく仕事をしている男性会社員のイラスト | かわいいフリー素材集 いらすとや">
            <a:extLst>
              <a:ext uri="{FF2B5EF4-FFF2-40B4-BE49-F238E27FC236}">
                <a16:creationId xmlns:a16="http://schemas.microsoft.com/office/drawing/2014/main" id="{A80ABA9C-A57A-7EC2-EC50-0E41D5B94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893" y="1392246"/>
            <a:ext cx="3937709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36B78F-AF99-24F2-4F12-AD8494C91FF2}"/>
              </a:ext>
            </a:extLst>
          </p:cNvPr>
          <p:cNvSpPr txBox="1"/>
          <p:nvPr/>
        </p:nvSpPr>
        <p:spPr>
          <a:xfrm>
            <a:off x="4398007" y="4974180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休みます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9" name="Picture 4" descr="オフィスの屋上で休むビジネスマン イラスト素材 [ 2670268 ] - フォトライブラリー photolibrary">
            <a:extLst>
              <a:ext uri="{FF2B5EF4-FFF2-40B4-BE49-F238E27FC236}">
                <a16:creationId xmlns:a16="http://schemas.microsoft.com/office/drawing/2014/main" id="{DEEB356C-7400-8360-8ED8-49D0D85F1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628" y="1698125"/>
            <a:ext cx="436697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3D3AC7-F96B-D40A-2E94-E2FDC4E5F92B}"/>
              </a:ext>
            </a:extLst>
          </p:cNvPr>
          <p:cNvSpPr txBox="1"/>
          <p:nvPr/>
        </p:nvSpPr>
        <p:spPr>
          <a:xfrm>
            <a:off x="4262387" y="5049116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勉強します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11" name="Picture 2" descr="勉強のイラスト「テスト勉強・女の子」 | かわいいフリー素材集 いらすとや">
            <a:extLst>
              <a:ext uri="{FF2B5EF4-FFF2-40B4-BE49-F238E27FC236}">
                <a16:creationId xmlns:a16="http://schemas.microsoft.com/office/drawing/2014/main" id="{DD463198-A2AD-1A7D-884D-12E87362F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353" y="1205014"/>
            <a:ext cx="3524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9119F5-1930-984C-D2A4-A60F32700ECE}"/>
              </a:ext>
            </a:extLst>
          </p:cNvPr>
          <p:cNvSpPr txBox="1"/>
          <p:nvPr/>
        </p:nvSpPr>
        <p:spPr>
          <a:xfrm>
            <a:off x="4202703" y="5047551"/>
            <a:ext cx="3534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終わります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13" name="Picture 4" descr="終わるイラスト／無料イラストなら「イラストAC」">
            <a:extLst>
              <a:ext uri="{FF2B5EF4-FFF2-40B4-BE49-F238E27FC236}">
                <a16:creationId xmlns:a16="http://schemas.microsoft.com/office/drawing/2014/main" id="{D351E354-DCB4-9F8C-62E5-D7A747203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8" t="9765" r="14959" b="4521"/>
          <a:stretch/>
        </p:blipFill>
        <p:spPr bwMode="auto">
          <a:xfrm>
            <a:off x="3792224" y="954799"/>
            <a:ext cx="4355643" cy="382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52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  <p:bldP spid="8" grpId="0"/>
      <p:bldP spid="8" grpId="1"/>
      <p:bldP spid="10" grpId="0"/>
      <p:bldP spid="10" grpId="1"/>
      <p:bldP spid="12" grpId="0"/>
      <p:bldP spid="1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1BBA3-0670-2534-58C1-FBFA5C87A7F1}"/>
              </a:ext>
            </a:extLst>
          </p:cNvPr>
          <p:cNvSpPr txBox="1"/>
          <p:nvPr/>
        </p:nvSpPr>
        <p:spPr>
          <a:xfrm>
            <a:off x="6907437" y="4423041"/>
            <a:ext cx="3534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銀行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5F5FB-1EDD-9ED8-6530-EDD8C4B045DF}"/>
              </a:ext>
            </a:extLst>
          </p:cNvPr>
          <p:cNvSpPr txBox="1"/>
          <p:nvPr/>
        </p:nvSpPr>
        <p:spPr>
          <a:xfrm>
            <a:off x="6840085" y="5308782"/>
            <a:ext cx="3669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ぎんこう</a:t>
            </a:r>
            <a:endParaRPr 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586C7-0207-4EC0-B129-5DDB62228A3A}"/>
              </a:ext>
            </a:extLst>
          </p:cNvPr>
          <p:cNvSpPr txBox="1"/>
          <p:nvPr/>
        </p:nvSpPr>
        <p:spPr>
          <a:xfrm>
            <a:off x="1677758" y="4423043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デパート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3E1D8-1879-9EE2-5A50-5364F28F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321" y="613043"/>
            <a:ext cx="3352800" cy="3810000"/>
          </a:xfrm>
          <a:prstGeom prst="rect">
            <a:avLst/>
          </a:prstGeom>
        </p:spPr>
      </p:pic>
      <p:pic>
        <p:nvPicPr>
          <p:cNvPr id="1028" name="Picture 4" descr="無人店舗とは？ 国内外の事例やメリットを紹介">
            <a:extLst>
              <a:ext uri="{FF2B5EF4-FFF2-40B4-BE49-F238E27FC236}">
                <a16:creationId xmlns:a16="http://schemas.microsoft.com/office/drawing/2014/main" id="{2C948CD7-D3BD-5DD4-0948-0B6C07E56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13" y="578552"/>
            <a:ext cx="4741874" cy="387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40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1BBA3-0670-2534-58C1-FBFA5C87A7F1}"/>
              </a:ext>
            </a:extLst>
          </p:cNvPr>
          <p:cNvSpPr txBox="1"/>
          <p:nvPr/>
        </p:nvSpPr>
        <p:spPr>
          <a:xfrm>
            <a:off x="7272563" y="4423043"/>
            <a:ext cx="3534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図書館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5F5FB-1EDD-9ED8-6530-EDD8C4B045DF}"/>
              </a:ext>
            </a:extLst>
          </p:cNvPr>
          <p:cNvSpPr txBox="1"/>
          <p:nvPr/>
        </p:nvSpPr>
        <p:spPr>
          <a:xfrm>
            <a:off x="7272563" y="5259796"/>
            <a:ext cx="3669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としょかん</a:t>
            </a:r>
            <a:endParaRPr 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586C7-0207-4EC0-B129-5DDB62228A3A}"/>
              </a:ext>
            </a:extLst>
          </p:cNvPr>
          <p:cNvSpPr txBox="1"/>
          <p:nvPr/>
        </p:nvSpPr>
        <p:spPr>
          <a:xfrm>
            <a:off x="1677758" y="4423043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郵便局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F8F86-2505-A51F-9182-140CC1D0029C}"/>
              </a:ext>
            </a:extLst>
          </p:cNvPr>
          <p:cNvSpPr txBox="1"/>
          <p:nvPr/>
        </p:nvSpPr>
        <p:spPr>
          <a:xfrm>
            <a:off x="938322" y="5259796"/>
            <a:ext cx="4867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ゆうびんきょく</a:t>
            </a:r>
            <a:endParaRPr lang="en-US" sz="4400" b="1" dirty="0"/>
          </a:p>
        </p:txBody>
      </p:sp>
      <p:pic>
        <p:nvPicPr>
          <p:cNvPr id="3074" name="Picture 2" descr="郵便局」フリーイラスト | シンプルフリーイラスト">
            <a:extLst>
              <a:ext uri="{FF2B5EF4-FFF2-40B4-BE49-F238E27FC236}">
                <a16:creationId xmlns:a16="http://schemas.microsoft.com/office/drawing/2014/main" id="{8E70B1D4-BB6F-4BED-35BA-F14C614567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9341" r="-9340" b="-2288"/>
          <a:stretch/>
        </p:blipFill>
        <p:spPr bwMode="auto">
          <a:xfrm>
            <a:off x="1333500" y="535331"/>
            <a:ext cx="3996417" cy="408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図書館の中のイラスト | かわいいフリー素材集 いらすとや">
            <a:extLst>
              <a:ext uri="{FF2B5EF4-FFF2-40B4-BE49-F238E27FC236}">
                <a16:creationId xmlns:a16="http://schemas.microsoft.com/office/drawing/2014/main" id="{23430A62-45EB-5D07-01BF-0E714558F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085" y="535331"/>
            <a:ext cx="4220481" cy="36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77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C586C7-0207-4EC0-B129-5DDB62228A3A}"/>
              </a:ext>
            </a:extLst>
          </p:cNvPr>
          <p:cNvSpPr txBox="1"/>
          <p:nvPr/>
        </p:nvSpPr>
        <p:spPr>
          <a:xfrm>
            <a:off x="4401910" y="4490355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美術館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F8F86-2505-A51F-9182-140CC1D0029C}"/>
              </a:ext>
            </a:extLst>
          </p:cNvPr>
          <p:cNvSpPr txBox="1"/>
          <p:nvPr/>
        </p:nvSpPr>
        <p:spPr>
          <a:xfrm>
            <a:off x="3662473" y="5259796"/>
            <a:ext cx="4867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びじゅつかん</a:t>
            </a:r>
            <a:endParaRPr lang="en-US" sz="4400" b="1" dirty="0"/>
          </a:p>
        </p:txBody>
      </p:sp>
      <p:pic>
        <p:nvPicPr>
          <p:cNvPr id="1028" name="Picture 4" descr="bảo tàng mỹ thuật [MỸ THUẬT QUÁN]">
            <a:extLst>
              <a:ext uri="{FF2B5EF4-FFF2-40B4-BE49-F238E27FC236}">
                <a16:creationId xmlns:a16="http://schemas.microsoft.com/office/drawing/2014/main" id="{65B9EA49-17E4-B203-BAA1-F1EE99AD1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025" y="727980"/>
            <a:ext cx="476250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24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1BBA3-0670-2534-58C1-FBFA5C87A7F1}"/>
              </a:ext>
            </a:extLst>
          </p:cNvPr>
          <p:cNvSpPr txBox="1"/>
          <p:nvPr/>
        </p:nvSpPr>
        <p:spPr>
          <a:xfrm>
            <a:off x="6907437" y="4423041"/>
            <a:ext cx="3534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銀行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5F5FB-1EDD-9ED8-6530-EDD8C4B045DF}"/>
              </a:ext>
            </a:extLst>
          </p:cNvPr>
          <p:cNvSpPr txBox="1"/>
          <p:nvPr/>
        </p:nvSpPr>
        <p:spPr>
          <a:xfrm>
            <a:off x="6840085" y="5308782"/>
            <a:ext cx="3669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ぎんこう</a:t>
            </a:r>
            <a:endParaRPr 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586C7-0207-4EC0-B129-5DDB62228A3A}"/>
              </a:ext>
            </a:extLst>
          </p:cNvPr>
          <p:cNvSpPr txBox="1"/>
          <p:nvPr/>
        </p:nvSpPr>
        <p:spPr>
          <a:xfrm>
            <a:off x="1677758" y="4423043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デパート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3E1D8-1879-9EE2-5A50-5364F28F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321" y="613043"/>
            <a:ext cx="3352800" cy="3810000"/>
          </a:xfrm>
          <a:prstGeom prst="rect">
            <a:avLst/>
          </a:prstGeom>
        </p:spPr>
      </p:pic>
      <p:pic>
        <p:nvPicPr>
          <p:cNvPr id="1028" name="Picture 4" descr="無人店舗とは？ 国内外の事例やメリットを紹介">
            <a:extLst>
              <a:ext uri="{FF2B5EF4-FFF2-40B4-BE49-F238E27FC236}">
                <a16:creationId xmlns:a16="http://schemas.microsoft.com/office/drawing/2014/main" id="{2C948CD7-D3BD-5DD4-0948-0B6C07E56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13" y="578552"/>
            <a:ext cx="4741874" cy="387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34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1BBA3-0670-2534-58C1-FBFA5C87A7F1}"/>
              </a:ext>
            </a:extLst>
          </p:cNvPr>
          <p:cNvSpPr txBox="1"/>
          <p:nvPr/>
        </p:nvSpPr>
        <p:spPr>
          <a:xfrm>
            <a:off x="7272563" y="4423043"/>
            <a:ext cx="3534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図書館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5F5FB-1EDD-9ED8-6530-EDD8C4B045DF}"/>
              </a:ext>
            </a:extLst>
          </p:cNvPr>
          <p:cNvSpPr txBox="1"/>
          <p:nvPr/>
        </p:nvSpPr>
        <p:spPr>
          <a:xfrm>
            <a:off x="7272563" y="5259796"/>
            <a:ext cx="3669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としょかん</a:t>
            </a:r>
            <a:endParaRPr 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586C7-0207-4EC0-B129-5DDB62228A3A}"/>
              </a:ext>
            </a:extLst>
          </p:cNvPr>
          <p:cNvSpPr txBox="1"/>
          <p:nvPr/>
        </p:nvSpPr>
        <p:spPr>
          <a:xfrm>
            <a:off x="1677758" y="4423043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郵便局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F8F86-2505-A51F-9182-140CC1D0029C}"/>
              </a:ext>
            </a:extLst>
          </p:cNvPr>
          <p:cNvSpPr txBox="1"/>
          <p:nvPr/>
        </p:nvSpPr>
        <p:spPr>
          <a:xfrm>
            <a:off x="938322" y="5259796"/>
            <a:ext cx="4867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ゆうびんきょく</a:t>
            </a:r>
            <a:endParaRPr lang="en-US" sz="4400" b="1" dirty="0"/>
          </a:p>
        </p:txBody>
      </p:sp>
      <p:pic>
        <p:nvPicPr>
          <p:cNvPr id="3074" name="Picture 2" descr="郵便局」フリーイラスト | シンプルフリーイラスト">
            <a:extLst>
              <a:ext uri="{FF2B5EF4-FFF2-40B4-BE49-F238E27FC236}">
                <a16:creationId xmlns:a16="http://schemas.microsoft.com/office/drawing/2014/main" id="{8E70B1D4-BB6F-4BED-35BA-F14C614567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9341" r="-9340" b="-2288"/>
          <a:stretch/>
        </p:blipFill>
        <p:spPr bwMode="auto">
          <a:xfrm>
            <a:off x="1333500" y="535331"/>
            <a:ext cx="3996417" cy="408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図書館の中のイラスト | かわいいフリー素材集 いらすとや">
            <a:extLst>
              <a:ext uri="{FF2B5EF4-FFF2-40B4-BE49-F238E27FC236}">
                <a16:creationId xmlns:a16="http://schemas.microsoft.com/office/drawing/2014/main" id="{23430A62-45EB-5D07-01BF-0E714558F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085" y="535331"/>
            <a:ext cx="4220481" cy="36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31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C586C7-0207-4EC0-B129-5DDB62228A3A}"/>
              </a:ext>
            </a:extLst>
          </p:cNvPr>
          <p:cNvSpPr txBox="1"/>
          <p:nvPr/>
        </p:nvSpPr>
        <p:spPr>
          <a:xfrm>
            <a:off x="4401910" y="4490355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美術館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F8F86-2505-A51F-9182-140CC1D0029C}"/>
              </a:ext>
            </a:extLst>
          </p:cNvPr>
          <p:cNvSpPr txBox="1"/>
          <p:nvPr/>
        </p:nvSpPr>
        <p:spPr>
          <a:xfrm>
            <a:off x="3662473" y="5259796"/>
            <a:ext cx="4867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びじゅつかん</a:t>
            </a:r>
            <a:endParaRPr lang="en-US" sz="4400" b="1" dirty="0"/>
          </a:p>
        </p:txBody>
      </p:sp>
      <p:pic>
        <p:nvPicPr>
          <p:cNvPr id="1028" name="Picture 4" descr="bảo tàng mỹ thuật [MỸ THUẬT QUÁN]">
            <a:extLst>
              <a:ext uri="{FF2B5EF4-FFF2-40B4-BE49-F238E27FC236}">
                <a16:creationId xmlns:a16="http://schemas.microsoft.com/office/drawing/2014/main" id="{65B9EA49-17E4-B203-BAA1-F1EE99AD1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025" y="727980"/>
            <a:ext cx="476250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61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ình ảnh: ねます (寝ます)">
            <a:extLst>
              <a:ext uri="{FF2B5EF4-FFF2-40B4-BE49-F238E27FC236}">
                <a16:creationId xmlns:a16="http://schemas.microsoft.com/office/drawing/2014/main" id="{9E7AD425-8DE8-5FEB-C869-1FCE83FB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758" y="1291147"/>
            <a:ext cx="3782786" cy="315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A1BBA3-0670-2534-58C1-FBFA5C87A7F1}"/>
              </a:ext>
            </a:extLst>
          </p:cNvPr>
          <p:cNvSpPr txBox="1"/>
          <p:nvPr/>
        </p:nvSpPr>
        <p:spPr>
          <a:xfrm>
            <a:off x="7334251" y="4828188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寝ます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5F5FB-1EDD-9ED8-6530-EDD8C4B045DF}"/>
              </a:ext>
            </a:extLst>
          </p:cNvPr>
          <p:cNvSpPr txBox="1"/>
          <p:nvPr/>
        </p:nvSpPr>
        <p:spPr>
          <a:xfrm>
            <a:off x="7334251" y="5472273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ねます</a:t>
            </a:r>
            <a:endParaRPr lang="en-US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70E71-B7BC-5933-0A55-354168EB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56" y="616285"/>
            <a:ext cx="3782785" cy="378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C586C7-0207-4EC0-B129-5DDB62228A3A}"/>
              </a:ext>
            </a:extLst>
          </p:cNvPr>
          <p:cNvSpPr txBox="1"/>
          <p:nvPr/>
        </p:nvSpPr>
        <p:spPr>
          <a:xfrm>
            <a:off x="1885950" y="4828188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起きます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F8F86-2505-A51F-9182-140CC1D0029C}"/>
              </a:ext>
            </a:extLst>
          </p:cNvPr>
          <p:cNvSpPr txBox="1"/>
          <p:nvPr/>
        </p:nvSpPr>
        <p:spPr>
          <a:xfrm>
            <a:off x="1885950" y="5472274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おきます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24911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無人店舗とは？ 国内外の事例やメリットを紹介">
            <a:extLst>
              <a:ext uri="{FF2B5EF4-FFF2-40B4-BE49-F238E27FC236}">
                <a16:creationId xmlns:a16="http://schemas.microsoft.com/office/drawing/2014/main" id="{E974BE64-1BFA-453F-25B0-3309B0981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063" y="824358"/>
            <a:ext cx="4741874" cy="387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ABD13-51DA-B342-11B4-D742C46799BF}"/>
              </a:ext>
            </a:extLst>
          </p:cNvPr>
          <p:cNvSpPr txBox="1"/>
          <p:nvPr/>
        </p:nvSpPr>
        <p:spPr>
          <a:xfrm>
            <a:off x="4328657" y="4838660"/>
            <a:ext cx="3534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銀行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2F7768-43BF-8442-A972-041499506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006333"/>
            <a:ext cx="3352800" cy="381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EC73E8-611F-81DF-0267-D2993D9CC889}"/>
              </a:ext>
            </a:extLst>
          </p:cNvPr>
          <p:cNvSpPr txBox="1"/>
          <p:nvPr/>
        </p:nvSpPr>
        <p:spPr>
          <a:xfrm>
            <a:off x="4439785" y="4838660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郵便局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7" name="Picture 2" descr="郵便局」フリーイラスト | シンプルフリーイラスト">
            <a:extLst>
              <a:ext uri="{FF2B5EF4-FFF2-40B4-BE49-F238E27FC236}">
                <a16:creationId xmlns:a16="http://schemas.microsoft.com/office/drawing/2014/main" id="{305084D8-383F-25F3-DE24-7EA5010AB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9341" r="-9340" b="-2288"/>
          <a:stretch/>
        </p:blipFill>
        <p:spPr bwMode="auto">
          <a:xfrm>
            <a:off x="4097791" y="824358"/>
            <a:ext cx="3996417" cy="408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333FA9-C882-B98B-4008-9F6286217FDF}"/>
              </a:ext>
            </a:extLst>
          </p:cNvPr>
          <p:cNvSpPr txBox="1"/>
          <p:nvPr/>
        </p:nvSpPr>
        <p:spPr>
          <a:xfrm>
            <a:off x="4328657" y="4869720"/>
            <a:ext cx="3534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図書館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9" name="Picture 4" descr="図書館の中のイラスト | かわいいフリー素材集 いらすとや">
            <a:extLst>
              <a:ext uri="{FF2B5EF4-FFF2-40B4-BE49-F238E27FC236}">
                <a16:creationId xmlns:a16="http://schemas.microsoft.com/office/drawing/2014/main" id="{322B672D-EE99-1A1E-5830-A45C55AB0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759" y="928619"/>
            <a:ext cx="4220481" cy="36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8F1EC0-C609-DF35-CAAF-4DBC89FC770D}"/>
              </a:ext>
            </a:extLst>
          </p:cNvPr>
          <p:cNvSpPr txBox="1"/>
          <p:nvPr/>
        </p:nvSpPr>
        <p:spPr>
          <a:xfrm>
            <a:off x="4384221" y="4801914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美術館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11" name="Picture 4" descr="bảo tàng mỹ thuật [MỸ THUẬT QUÁN]">
            <a:extLst>
              <a:ext uri="{FF2B5EF4-FFF2-40B4-BE49-F238E27FC236}">
                <a16:creationId xmlns:a16="http://schemas.microsoft.com/office/drawing/2014/main" id="{158E241F-0A8F-F4AC-9442-E508AC6FE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063" y="1045225"/>
            <a:ext cx="476250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50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8" grpId="0"/>
      <p:bldP spid="8" grpId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無人店舗とは？ 国内外の事例やメリットを紹介">
            <a:extLst>
              <a:ext uri="{FF2B5EF4-FFF2-40B4-BE49-F238E27FC236}">
                <a16:creationId xmlns:a16="http://schemas.microsoft.com/office/drawing/2014/main" id="{E974BE64-1BFA-453F-25B0-3309B0981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063" y="824358"/>
            <a:ext cx="4741874" cy="387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ABD13-51DA-B342-11B4-D742C46799BF}"/>
              </a:ext>
            </a:extLst>
          </p:cNvPr>
          <p:cNvSpPr txBox="1"/>
          <p:nvPr/>
        </p:nvSpPr>
        <p:spPr>
          <a:xfrm>
            <a:off x="4328657" y="4838660"/>
            <a:ext cx="3534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銀行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2F7768-43BF-8442-A972-041499506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006333"/>
            <a:ext cx="3352800" cy="381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EC73E8-611F-81DF-0267-D2993D9CC889}"/>
              </a:ext>
            </a:extLst>
          </p:cNvPr>
          <p:cNvSpPr txBox="1"/>
          <p:nvPr/>
        </p:nvSpPr>
        <p:spPr>
          <a:xfrm>
            <a:off x="4439785" y="4838660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郵便局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7" name="Picture 2" descr="郵便局」フリーイラスト | シンプルフリーイラスト">
            <a:extLst>
              <a:ext uri="{FF2B5EF4-FFF2-40B4-BE49-F238E27FC236}">
                <a16:creationId xmlns:a16="http://schemas.microsoft.com/office/drawing/2014/main" id="{305084D8-383F-25F3-DE24-7EA5010AB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9341" r="-9340" b="-2288"/>
          <a:stretch/>
        </p:blipFill>
        <p:spPr bwMode="auto">
          <a:xfrm>
            <a:off x="4097791" y="824358"/>
            <a:ext cx="3996417" cy="408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333FA9-C882-B98B-4008-9F6286217FDF}"/>
              </a:ext>
            </a:extLst>
          </p:cNvPr>
          <p:cNvSpPr txBox="1"/>
          <p:nvPr/>
        </p:nvSpPr>
        <p:spPr>
          <a:xfrm>
            <a:off x="4328657" y="4869720"/>
            <a:ext cx="3534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図書館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9" name="Picture 4" descr="図書館の中のイラスト | かわいいフリー素材集 いらすとや">
            <a:extLst>
              <a:ext uri="{FF2B5EF4-FFF2-40B4-BE49-F238E27FC236}">
                <a16:creationId xmlns:a16="http://schemas.microsoft.com/office/drawing/2014/main" id="{322B672D-EE99-1A1E-5830-A45C55AB0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759" y="928619"/>
            <a:ext cx="4220481" cy="36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8F1EC0-C609-DF35-CAAF-4DBC89FC770D}"/>
              </a:ext>
            </a:extLst>
          </p:cNvPr>
          <p:cNvSpPr txBox="1"/>
          <p:nvPr/>
        </p:nvSpPr>
        <p:spPr>
          <a:xfrm>
            <a:off x="4384221" y="4801914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美術館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11" name="Picture 4" descr="bảo tàng mỹ thuật [MỸ THUẬT QUÁN]">
            <a:extLst>
              <a:ext uri="{FF2B5EF4-FFF2-40B4-BE49-F238E27FC236}">
                <a16:creationId xmlns:a16="http://schemas.microsoft.com/office/drawing/2014/main" id="{158E241F-0A8F-F4AC-9442-E508AC6FE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063" y="1045225"/>
            <a:ext cx="476250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05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8" grpId="0"/>
      <p:bldP spid="8" grpId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無人店舗とは？ 国内外の事例やメリットを紹介">
            <a:extLst>
              <a:ext uri="{FF2B5EF4-FFF2-40B4-BE49-F238E27FC236}">
                <a16:creationId xmlns:a16="http://schemas.microsoft.com/office/drawing/2014/main" id="{E974BE64-1BFA-453F-25B0-3309B0981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063" y="824358"/>
            <a:ext cx="4741874" cy="387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ABD13-51DA-B342-11B4-D742C46799BF}"/>
              </a:ext>
            </a:extLst>
          </p:cNvPr>
          <p:cNvSpPr txBox="1"/>
          <p:nvPr/>
        </p:nvSpPr>
        <p:spPr>
          <a:xfrm>
            <a:off x="4480382" y="4760517"/>
            <a:ext cx="3534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銀行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2F7768-43BF-8442-A972-041499506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006333"/>
            <a:ext cx="3352800" cy="381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EC73E8-611F-81DF-0267-D2993D9CC889}"/>
              </a:ext>
            </a:extLst>
          </p:cNvPr>
          <p:cNvSpPr txBox="1"/>
          <p:nvPr/>
        </p:nvSpPr>
        <p:spPr>
          <a:xfrm>
            <a:off x="4523245" y="4739747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郵便局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7" name="Picture 2" descr="郵便局」フリーイラスト | シンプルフリーイラスト">
            <a:extLst>
              <a:ext uri="{FF2B5EF4-FFF2-40B4-BE49-F238E27FC236}">
                <a16:creationId xmlns:a16="http://schemas.microsoft.com/office/drawing/2014/main" id="{305084D8-383F-25F3-DE24-7EA5010AB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9341" r="-9340" b="-2288"/>
          <a:stretch/>
        </p:blipFill>
        <p:spPr bwMode="auto">
          <a:xfrm>
            <a:off x="4097791" y="824358"/>
            <a:ext cx="3996417" cy="408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333FA9-C882-B98B-4008-9F6286217FDF}"/>
              </a:ext>
            </a:extLst>
          </p:cNvPr>
          <p:cNvSpPr txBox="1"/>
          <p:nvPr/>
        </p:nvSpPr>
        <p:spPr>
          <a:xfrm>
            <a:off x="4449991" y="4735433"/>
            <a:ext cx="3534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図書館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9" name="Picture 4" descr="図書館の中のイラスト | かわいいフリー素材集 いらすとや">
            <a:extLst>
              <a:ext uri="{FF2B5EF4-FFF2-40B4-BE49-F238E27FC236}">
                <a16:creationId xmlns:a16="http://schemas.microsoft.com/office/drawing/2014/main" id="{322B672D-EE99-1A1E-5830-A45C55AB0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759" y="928619"/>
            <a:ext cx="4220481" cy="36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8F1EC0-C609-DF35-CAAF-4DBC89FC770D}"/>
              </a:ext>
            </a:extLst>
          </p:cNvPr>
          <p:cNvSpPr txBox="1"/>
          <p:nvPr/>
        </p:nvSpPr>
        <p:spPr>
          <a:xfrm>
            <a:off x="4523244" y="4728423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美術館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11" name="Picture 4" descr="bảo tàng mỹ thuật [MỸ THUẬT QUÁN]">
            <a:extLst>
              <a:ext uri="{FF2B5EF4-FFF2-40B4-BE49-F238E27FC236}">
                <a16:creationId xmlns:a16="http://schemas.microsoft.com/office/drawing/2014/main" id="{158E241F-0A8F-F4AC-9442-E508AC6FE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063" y="1045225"/>
            <a:ext cx="476250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58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8" grpId="0"/>
      <p:bldP spid="8" grpId="1"/>
      <p:bldP spid="10" grpId="0"/>
      <p:bldP spid="1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C82B1AED-47FD-234B-48A4-4CCFA70D4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4" r="72506"/>
          <a:stretch/>
        </p:blipFill>
        <p:spPr bwMode="auto">
          <a:xfrm>
            <a:off x="3708892" y="2733731"/>
            <a:ext cx="1435243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C3653196-82C9-61AB-0BC6-9313E35A1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7" r="57284"/>
          <a:stretch/>
        </p:blipFill>
        <p:spPr bwMode="auto">
          <a:xfrm>
            <a:off x="5268240" y="2733729"/>
            <a:ext cx="1568918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C03CE8A2-B5DF-13BC-997D-7652FCE77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9" r="42947"/>
          <a:stretch/>
        </p:blipFill>
        <p:spPr bwMode="auto">
          <a:xfrm>
            <a:off x="6855222" y="2733730"/>
            <a:ext cx="1483388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69851DF0-B75C-6D5C-F5B6-5F864AB7D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0" r="28350"/>
          <a:stretch/>
        </p:blipFill>
        <p:spPr bwMode="auto">
          <a:xfrm>
            <a:off x="8446048" y="2741180"/>
            <a:ext cx="1435242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F7029E72-7AB9-66C8-42D2-56E2992E6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9" r="13571"/>
          <a:stretch/>
        </p:blipFill>
        <p:spPr bwMode="auto">
          <a:xfrm>
            <a:off x="10000368" y="2724260"/>
            <a:ext cx="1435242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8D5FC67A-1B07-76DC-7BA3-939B97AB2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0"/>
          <a:stretch/>
        </p:blipFill>
        <p:spPr bwMode="auto">
          <a:xfrm>
            <a:off x="588855" y="2733732"/>
            <a:ext cx="1435243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556C09DA-2EAC-291D-F1F1-08AD6C9D9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80"/>
          <a:stretch/>
        </p:blipFill>
        <p:spPr bwMode="auto">
          <a:xfrm>
            <a:off x="2241673" y="2736190"/>
            <a:ext cx="1435242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9A63FD-FD0C-BD96-C5FB-003324378967}"/>
              </a:ext>
            </a:extLst>
          </p:cNvPr>
          <p:cNvSpPr txBox="1"/>
          <p:nvPr/>
        </p:nvSpPr>
        <p:spPr>
          <a:xfrm>
            <a:off x="2138092" y="4276713"/>
            <a:ext cx="15972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9751CB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げつ</a:t>
            </a:r>
            <a:endParaRPr lang="en-US" sz="4400" b="1" dirty="0">
              <a:solidFill>
                <a:srgbClr val="9751CB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25B41-7BB5-5F32-2683-6CA276C5F969}"/>
              </a:ext>
            </a:extLst>
          </p:cNvPr>
          <p:cNvSpPr txBox="1"/>
          <p:nvPr/>
        </p:nvSpPr>
        <p:spPr>
          <a:xfrm>
            <a:off x="1963657" y="1963156"/>
            <a:ext cx="177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ja-JP" sz="2800" b="1" dirty="0">
                <a:ea typeface="MS Gothic" panose="020B0609070205080204" pitchFamily="49" charset="-128"/>
              </a:rPr>
              <a:t>NGUYỆT</a:t>
            </a:r>
            <a:endParaRPr lang="en-US" sz="2800" b="1" dirty="0">
              <a:ea typeface="MS Gothic" panose="020B0609070205080204" pitchFamily="49" charset="-128"/>
            </a:endParaRPr>
          </a:p>
        </p:txBody>
      </p:sp>
      <p:pic>
        <p:nvPicPr>
          <p:cNvPr id="12" name="Picture 11" descr="Kanji-Look-a-learn-36_09">
            <a:extLst>
              <a:ext uri="{FF2B5EF4-FFF2-40B4-BE49-F238E27FC236}">
                <a16:creationId xmlns:a16="http://schemas.microsoft.com/office/drawing/2014/main" id="{D15A50C7-1D08-EB5A-4EDC-FD412DE950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0" r="37595" b="13328"/>
          <a:stretch/>
        </p:blipFill>
        <p:spPr bwMode="auto">
          <a:xfrm>
            <a:off x="2195290" y="857035"/>
            <a:ext cx="1134617" cy="1025662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D9D444-4AE5-80FC-0EC7-1A970939E581}"/>
              </a:ext>
            </a:extLst>
          </p:cNvPr>
          <p:cNvSpPr txBox="1"/>
          <p:nvPr/>
        </p:nvSpPr>
        <p:spPr>
          <a:xfrm>
            <a:off x="3875943" y="4260710"/>
            <a:ext cx="1226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F37D2D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か</a:t>
            </a:r>
            <a:endParaRPr lang="en-US" sz="4400" b="1" dirty="0">
              <a:solidFill>
                <a:srgbClr val="F37D2D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CDA570-96DC-B168-B90B-90E5778ADF9D}"/>
              </a:ext>
            </a:extLst>
          </p:cNvPr>
          <p:cNvSpPr txBox="1"/>
          <p:nvPr/>
        </p:nvSpPr>
        <p:spPr>
          <a:xfrm>
            <a:off x="3875943" y="1968117"/>
            <a:ext cx="122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ja-JP" sz="2800" b="1" dirty="0">
                <a:ea typeface="MS Gothic" panose="020B0609070205080204" pitchFamily="49" charset="-128"/>
              </a:rPr>
              <a:t>HỎA</a:t>
            </a:r>
            <a:endParaRPr lang="en-US" sz="2800" b="1" dirty="0">
              <a:ea typeface="MS Gothic" panose="020B0609070205080204" pitchFamily="49" charset="-128"/>
            </a:endParaRPr>
          </a:p>
        </p:txBody>
      </p:sp>
      <p:pic>
        <p:nvPicPr>
          <p:cNvPr id="15" name="Picture 14" descr="漢字　成り立ち　火">
            <a:extLst>
              <a:ext uri="{FF2B5EF4-FFF2-40B4-BE49-F238E27FC236}">
                <a16:creationId xmlns:a16="http://schemas.microsoft.com/office/drawing/2014/main" id="{920AA1C3-682F-69C8-EC72-1C715F6E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1" t="-4700"/>
          <a:stretch/>
        </p:blipFill>
        <p:spPr bwMode="auto">
          <a:xfrm>
            <a:off x="3831885" y="799634"/>
            <a:ext cx="1115575" cy="1163522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0C4E63-7B47-4A45-04BE-6BFE2EBA875B}"/>
              </a:ext>
            </a:extLst>
          </p:cNvPr>
          <p:cNvSpPr txBox="1"/>
          <p:nvPr/>
        </p:nvSpPr>
        <p:spPr>
          <a:xfrm>
            <a:off x="5239141" y="4247229"/>
            <a:ext cx="1485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00B0F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すい</a:t>
            </a:r>
            <a:endParaRPr lang="en-US" sz="4400" b="1" dirty="0">
              <a:solidFill>
                <a:srgbClr val="00B0F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948190-C5A7-369C-6E02-F3EB770FD35F}"/>
              </a:ext>
            </a:extLst>
          </p:cNvPr>
          <p:cNvSpPr txBox="1"/>
          <p:nvPr/>
        </p:nvSpPr>
        <p:spPr>
          <a:xfrm>
            <a:off x="5330554" y="1985402"/>
            <a:ext cx="122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ja-JP" sz="2800" b="1" dirty="0">
                <a:ea typeface="MS Gothic" panose="020B0609070205080204" pitchFamily="49" charset="-128"/>
              </a:rPr>
              <a:t>THỦY</a:t>
            </a:r>
            <a:endParaRPr lang="en-US" sz="2800" b="1" dirty="0">
              <a:ea typeface="MS Gothic" panose="020B0609070205080204" pitchFamily="49" charset="-128"/>
            </a:endParaRPr>
          </a:p>
        </p:txBody>
      </p:sp>
      <p:pic>
        <p:nvPicPr>
          <p:cNvPr id="20" name="Picture 19" descr="漢字の成り立ちイラスト（水）">
            <a:extLst>
              <a:ext uri="{FF2B5EF4-FFF2-40B4-BE49-F238E27FC236}">
                <a16:creationId xmlns:a16="http://schemas.microsoft.com/office/drawing/2014/main" id="{57932C38-8071-A767-483E-472533D2D2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978" b="-1"/>
          <a:stretch/>
        </p:blipFill>
        <p:spPr bwMode="auto">
          <a:xfrm>
            <a:off x="5466407" y="915002"/>
            <a:ext cx="985298" cy="1034350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2F8377-75AB-F5F4-4619-D75506091022}"/>
              </a:ext>
            </a:extLst>
          </p:cNvPr>
          <p:cNvSpPr txBox="1"/>
          <p:nvPr/>
        </p:nvSpPr>
        <p:spPr>
          <a:xfrm>
            <a:off x="6828315" y="4254338"/>
            <a:ext cx="1485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92D05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もく</a:t>
            </a:r>
            <a:endParaRPr lang="en-US" sz="4400" b="1" dirty="0">
              <a:solidFill>
                <a:srgbClr val="92D05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416EDE-1DC6-1ABE-A03C-F2C023B206AB}"/>
              </a:ext>
            </a:extLst>
          </p:cNvPr>
          <p:cNvSpPr txBox="1"/>
          <p:nvPr/>
        </p:nvSpPr>
        <p:spPr>
          <a:xfrm>
            <a:off x="6802648" y="1926534"/>
            <a:ext cx="122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ja-JP" sz="2800" b="1" dirty="0">
                <a:ea typeface="MS Gothic" panose="020B0609070205080204" pitchFamily="49" charset="-128"/>
              </a:rPr>
              <a:t>MỘC</a:t>
            </a:r>
            <a:endParaRPr lang="en-US" sz="2800" b="1" dirty="0">
              <a:ea typeface="MS Gothic" panose="020B0609070205080204" pitchFamily="49" charset="-128"/>
            </a:endParaRPr>
          </a:p>
        </p:txBody>
      </p:sp>
      <p:pic>
        <p:nvPicPr>
          <p:cNvPr id="23" name="Picture 22" descr="漢字　成り立ち　木">
            <a:extLst>
              <a:ext uri="{FF2B5EF4-FFF2-40B4-BE49-F238E27FC236}">
                <a16:creationId xmlns:a16="http://schemas.microsoft.com/office/drawing/2014/main" id="{DF8A0E8D-3598-0631-93CE-169D754308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7" t="-8617" b="1"/>
          <a:stretch/>
        </p:blipFill>
        <p:spPr bwMode="auto">
          <a:xfrm>
            <a:off x="6994879" y="927547"/>
            <a:ext cx="812663" cy="1009261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1E0D4B-DD02-EADB-B7D1-50741E03EA53}"/>
              </a:ext>
            </a:extLst>
          </p:cNvPr>
          <p:cNvSpPr txBox="1"/>
          <p:nvPr/>
        </p:nvSpPr>
        <p:spPr>
          <a:xfrm>
            <a:off x="8480511" y="4223040"/>
            <a:ext cx="1485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FFC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きん</a:t>
            </a:r>
            <a:endParaRPr lang="en-US" sz="4400" b="1" dirty="0">
              <a:solidFill>
                <a:srgbClr val="FFC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DB7B83-492B-B7D9-59C9-BE0888A17C19}"/>
              </a:ext>
            </a:extLst>
          </p:cNvPr>
          <p:cNvSpPr txBox="1"/>
          <p:nvPr/>
        </p:nvSpPr>
        <p:spPr>
          <a:xfrm>
            <a:off x="8480511" y="1909482"/>
            <a:ext cx="122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ja-JP" sz="2800" b="1" dirty="0">
                <a:ea typeface="MS Gothic" panose="020B0609070205080204" pitchFamily="49" charset="-128"/>
              </a:rPr>
              <a:t>KIM</a:t>
            </a:r>
            <a:endParaRPr lang="en-US" sz="2800" b="1" dirty="0">
              <a:ea typeface="MS Gothic" panose="020B0609070205080204" pitchFamily="49" charset="-128"/>
            </a:endParaRPr>
          </a:p>
        </p:txBody>
      </p:sp>
      <p:pic>
        <p:nvPicPr>
          <p:cNvPr id="45" name="Picture 44" descr="金　漢字　成り立ち">
            <a:extLst>
              <a:ext uri="{FF2B5EF4-FFF2-40B4-BE49-F238E27FC236}">
                <a16:creationId xmlns:a16="http://schemas.microsoft.com/office/drawing/2014/main" id="{A9F5E5D4-BC78-FD3D-4771-3D32F9199FC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6" t="-11520"/>
          <a:stretch/>
        </p:blipFill>
        <p:spPr bwMode="auto">
          <a:xfrm>
            <a:off x="8535106" y="799634"/>
            <a:ext cx="1098454" cy="1013213"/>
          </a:xfrm>
          <a:prstGeom prst="rect">
            <a:avLst/>
          </a:prstGeom>
          <a:noFill/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FEDF26A-791F-3552-C695-86E731791365}"/>
              </a:ext>
            </a:extLst>
          </p:cNvPr>
          <p:cNvSpPr txBox="1"/>
          <p:nvPr/>
        </p:nvSpPr>
        <p:spPr>
          <a:xfrm>
            <a:off x="10082190" y="4254338"/>
            <a:ext cx="1226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chemeClr val="accent2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ど</a:t>
            </a:r>
            <a:endParaRPr lang="en-US" sz="4400" b="1" dirty="0">
              <a:solidFill>
                <a:schemeClr val="accent2">
                  <a:lumMod val="50000"/>
                </a:schemeClr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6CED92-D7D9-E661-CA8C-DBAD620E9CC6}"/>
              </a:ext>
            </a:extLst>
          </p:cNvPr>
          <p:cNvSpPr txBox="1"/>
          <p:nvPr/>
        </p:nvSpPr>
        <p:spPr>
          <a:xfrm>
            <a:off x="10104817" y="1940780"/>
            <a:ext cx="122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ja-JP" sz="2800" b="1" dirty="0">
                <a:ea typeface="MS Gothic" panose="020B0609070205080204" pitchFamily="49" charset="-128"/>
              </a:rPr>
              <a:t>THỔ</a:t>
            </a:r>
            <a:endParaRPr lang="en-US" sz="2800" b="1" dirty="0">
              <a:ea typeface="MS Gothic" panose="020B0609070205080204" pitchFamily="49" charset="-128"/>
            </a:endParaRPr>
          </a:p>
        </p:txBody>
      </p:sp>
      <p:pic>
        <p:nvPicPr>
          <p:cNvPr id="48" name="Picture 47" descr="漢字の成り立ちイラスト【日本語初級クラス「みん日-U.1」日月火水木金土山川田】">
            <a:extLst>
              <a:ext uri="{FF2B5EF4-FFF2-40B4-BE49-F238E27FC236}">
                <a16:creationId xmlns:a16="http://schemas.microsoft.com/office/drawing/2014/main" id="{E1FB053A-25C8-A353-FF09-55C83DD3E42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0" t="-31635" b="-1"/>
          <a:stretch/>
        </p:blipFill>
        <p:spPr bwMode="auto">
          <a:xfrm>
            <a:off x="10281573" y="732964"/>
            <a:ext cx="1007781" cy="1163522"/>
          </a:xfrm>
          <a:prstGeom prst="rect">
            <a:avLst/>
          </a:prstGeom>
          <a:noFill/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4EAB07C-2013-B9F9-0A5A-51F32A4C63D5}"/>
              </a:ext>
            </a:extLst>
          </p:cNvPr>
          <p:cNvSpPr txBox="1"/>
          <p:nvPr/>
        </p:nvSpPr>
        <p:spPr>
          <a:xfrm>
            <a:off x="612220" y="4224803"/>
            <a:ext cx="1485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EA48C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にち</a:t>
            </a:r>
            <a:endParaRPr lang="en-US" sz="4400" b="1" dirty="0">
              <a:solidFill>
                <a:srgbClr val="EA48CF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6FCCF4-62B7-4C60-C1BE-49F5160E8928}"/>
              </a:ext>
            </a:extLst>
          </p:cNvPr>
          <p:cNvSpPr txBox="1"/>
          <p:nvPr/>
        </p:nvSpPr>
        <p:spPr>
          <a:xfrm>
            <a:off x="656660" y="2004461"/>
            <a:ext cx="122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ja-JP" sz="2800" b="1" dirty="0">
                <a:ea typeface="MS Gothic" panose="020B0609070205080204" pitchFamily="49" charset="-128"/>
              </a:rPr>
              <a:t>NHẬT</a:t>
            </a:r>
            <a:endParaRPr lang="en-US" sz="2800" b="1" dirty="0">
              <a:ea typeface="MS Gothic" panose="020B0609070205080204" pitchFamily="49" charset="-128"/>
            </a:endParaRPr>
          </a:p>
        </p:txBody>
      </p:sp>
      <p:pic>
        <p:nvPicPr>
          <p:cNvPr id="51" name="Picture 50" descr="漢字の成り立ち（日）">
            <a:extLst>
              <a:ext uri="{FF2B5EF4-FFF2-40B4-BE49-F238E27FC236}">
                <a16:creationId xmlns:a16="http://schemas.microsoft.com/office/drawing/2014/main" id="{C94F28D1-C158-9ABD-3BDE-A99B1D004F1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3" t="4"/>
          <a:stretch/>
        </p:blipFill>
        <p:spPr bwMode="auto">
          <a:xfrm>
            <a:off x="818629" y="837976"/>
            <a:ext cx="985299" cy="1147426"/>
          </a:xfrm>
          <a:prstGeom prst="rect">
            <a:avLst/>
          </a:prstGeom>
          <a:noFill/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085282D-D988-507C-5639-4719ACA11F25}"/>
              </a:ext>
            </a:extLst>
          </p:cNvPr>
          <p:cNvSpPr txBox="1"/>
          <p:nvPr/>
        </p:nvSpPr>
        <p:spPr>
          <a:xfrm>
            <a:off x="2015657" y="5242372"/>
            <a:ext cx="2864693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～ようび</a:t>
            </a:r>
            <a:endParaRPr lang="en-US" sz="4400" b="1" dirty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EEBA2F-4985-9DB9-2D10-3C2AE5752439}"/>
              </a:ext>
            </a:extLst>
          </p:cNvPr>
          <p:cNvSpPr txBox="1"/>
          <p:nvPr/>
        </p:nvSpPr>
        <p:spPr>
          <a:xfrm>
            <a:off x="5422712" y="5271941"/>
            <a:ext cx="5712305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7030A0"/>
                </a:solidFill>
                <a:ea typeface="MS Gothic" panose="020B0609070205080204" pitchFamily="49" charset="-128"/>
              </a:rPr>
              <a:t>❓</a:t>
            </a:r>
            <a:r>
              <a:rPr lang="ja-JP" altLang="en-US" sz="4400" b="1" dirty="0">
                <a:solidFill>
                  <a:srgbClr val="7030A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なんようびですか</a:t>
            </a:r>
            <a:endParaRPr lang="en-US" sz="4400" b="1" dirty="0">
              <a:solidFill>
                <a:srgbClr val="7030A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54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2BBE2DBA-7A3C-F7F1-FA8C-07D0E0174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9" r="42947"/>
          <a:stretch/>
        </p:blipFill>
        <p:spPr bwMode="auto">
          <a:xfrm>
            <a:off x="6837158" y="2733729"/>
            <a:ext cx="1483388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88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8" grpId="0"/>
      <p:bldP spid="21" grpId="0"/>
      <p:bldP spid="22" grpId="0"/>
      <p:bldP spid="24" grpId="0"/>
      <p:bldP spid="25" grpId="0"/>
      <p:bldP spid="46" grpId="0"/>
      <p:bldP spid="47" grpId="0"/>
      <p:bldP spid="49" grpId="0"/>
      <p:bldP spid="50" grpId="0"/>
      <p:bldP spid="5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39FE56B2-B6DE-F320-8A69-515AF5378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0"/>
          <a:stretch/>
        </p:blipFill>
        <p:spPr bwMode="auto">
          <a:xfrm>
            <a:off x="588855" y="2733732"/>
            <a:ext cx="1435243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E5C388D0-CDA4-9A54-2186-27A3ED953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80"/>
          <a:stretch/>
        </p:blipFill>
        <p:spPr bwMode="auto">
          <a:xfrm>
            <a:off x="2241673" y="2736190"/>
            <a:ext cx="1435242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曜日イラスト／無料イラストなら「イラストAC」">
            <a:extLst>
              <a:ext uri="{FF2B5EF4-FFF2-40B4-BE49-F238E27FC236}">
                <a16:creationId xmlns:a16="http://schemas.microsoft.com/office/drawing/2014/main" id="{11566664-36BC-0A15-7213-5C3A0211F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4" r="72506"/>
          <a:stretch/>
        </p:blipFill>
        <p:spPr bwMode="auto">
          <a:xfrm>
            <a:off x="3708892" y="2733731"/>
            <a:ext cx="1435243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302FD7F2-A0DE-6C91-C09F-281FB458E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7" r="57284"/>
          <a:stretch/>
        </p:blipFill>
        <p:spPr bwMode="auto">
          <a:xfrm>
            <a:off x="5268240" y="2733729"/>
            <a:ext cx="1568918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4111CD22-5776-F2E7-75E1-3D4068B78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9" r="42947"/>
          <a:stretch/>
        </p:blipFill>
        <p:spPr bwMode="auto">
          <a:xfrm>
            <a:off x="6837158" y="2733729"/>
            <a:ext cx="1483388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AC4E8321-C8EE-DED4-EBFB-F051F4938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0" r="28350"/>
          <a:stretch/>
        </p:blipFill>
        <p:spPr bwMode="auto">
          <a:xfrm>
            <a:off x="8446048" y="2741180"/>
            <a:ext cx="1435242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B6DE90FC-E78F-1B49-A1EF-AF9E6405E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9" r="13571"/>
          <a:stretch/>
        </p:blipFill>
        <p:spPr bwMode="auto">
          <a:xfrm>
            <a:off x="10000368" y="2724260"/>
            <a:ext cx="1435242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F2E9AE-D130-A4C2-ED45-4D2AE19139C5}"/>
              </a:ext>
            </a:extLst>
          </p:cNvPr>
          <p:cNvSpPr txBox="1"/>
          <p:nvPr/>
        </p:nvSpPr>
        <p:spPr>
          <a:xfrm>
            <a:off x="195567" y="2009809"/>
            <a:ext cx="235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EA48CF"/>
                </a:solidFill>
              </a:rPr>
              <a:t>日</a:t>
            </a:r>
            <a:r>
              <a:rPr lang="ja-JP" altLang="en-US" sz="3600" b="1" dirty="0"/>
              <a:t>曜日</a:t>
            </a:r>
            <a:endParaRPr 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B9ED1-7DF7-64FF-A770-59B8B29BA946}"/>
              </a:ext>
            </a:extLst>
          </p:cNvPr>
          <p:cNvSpPr txBox="1"/>
          <p:nvPr/>
        </p:nvSpPr>
        <p:spPr>
          <a:xfrm>
            <a:off x="1771654" y="2009809"/>
            <a:ext cx="235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9751CB"/>
                </a:solidFill>
              </a:rPr>
              <a:t>月</a:t>
            </a:r>
            <a:r>
              <a:rPr lang="ja-JP" altLang="en-US" sz="3600" b="1" dirty="0"/>
              <a:t>曜日</a:t>
            </a:r>
            <a:endParaRPr 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D9AC64-231E-35A9-4C6A-A16399DCC453}"/>
              </a:ext>
            </a:extLst>
          </p:cNvPr>
          <p:cNvSpPr txBox="1"/>
          <p:nvPr/>
        </p:nvSpPr>
        <p:spPr>
          <a:xfrm>
            <a:off x="3232150" y="2022764"/>
            <a:ext cx="235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F37D2D"/>
                </a:solidFill>
              </a:rPr>
              <a:t>火</a:t>
            </a:r>
            <a:r>
              <a:rPr lang="ja-JP" altLang="en-US" sz="3600" b="1" dirty="0"/>
              <a:t>曜日</a:t>
            </a:r>
            <a:endParaRPr lang="en-US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784144-E884-BA36-13FE-76474DC36957}"/>
              </a:ext>
            </a:extLst>
          </p:cNvPr>
          <p:cNvSpPr txBox="1"/>
          <p:nvPr/>
        </p:nvSpPr>
        <p:spPr>
          <a:xfrm>
            <a:off x="4808237" y="2022764"/>
            <a:ext cx="235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11C1FF"/>
                </a:solidFill>
              </a:rPr>
              <a:t>水</a:t>
            </a:r>
            <a:r>
              <a:rPr lang="ja-JP" altLang="en-US" sz="3600" b="1" dirty="0"/>
              <a:t>曜日</a:t>
            </a:r>
            <a:endParaRPr lang="en-US" sz="3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FB120-A0EF-2964-1F3A-E90BD5C48F66}"/>
              </a:ext>
            </a:extLst>
          </p:cNvPr>
          <p:cNvSpPr txBox="1"/>
          <p:nvPr/>
        </p:nvSpPr>
        <p:spPr>
          <a:xfrm>
            <a:off x="6348279" y="2022764"/>
            <a:ext cx="235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00B050"/>
                </a:solidFill>
              </a:rPr>
              <a:t>木</a:t>
            </a:r>
            <a:r>
              <a:rPr lang="ja-JP" altLang="en-US" sz="3600" b="1" dirty="0"/>
              <a:t>曜日</a:t>
            </a:r>
            <a:endParaRPr 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86C2DC-155A-00C2-7E84-B31ABFBEC7DF}"/>
              </a:ext>
            </a:extLst>
          </p:cNvPr>
          <p:cNvSpPr txBox="1"/>
          <p:nvPr/>
        </p:nvSpPr>
        <p:spPr>
          <a:xfrm>
            <a:off x="7984574" y="2022765"/>
            <a:ext cx="235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FFC000"/>
                </a:solidFill>
              </a:rPr>
              <a:t>金</a:t>
            </a:r>
            <a:r>
              <a:rPr lang="ja-JP" altLang="en-US" sz="3600" b="1" dirty="0"/>
              <a:t>曜日</a:t>
            </a:r>
            <a:endParaRPr lang="en-US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B008AA-F3D2-ACC1-4FE2-FF27C3DBE428}"/>
              </a:ext>
            </a:extLst>
          </p:cNvPr>
          <p:cNvSpPr txBox="1"/>
          <p:nvPr/>
        </p:nvSpPr>
        <p:spPr>
          <a:xfrm>
            <a:off x="9554030" y="2050347"/>
            <a:ext cx="235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accent4">
                    <a:lumMod val="50000"/>
                  </a:schemeClr>
                </a:solidFill>
              </a:rPr>
              <a:t>土</a:t>
            </a:r>
            <a:r>
              <a:rPr lang="ja-JP" altLang="en-US" sz="3600" b="1" dirty="0"/>
              <a:t>曜日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7789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0" grpId="0"/>
      <p:bldP spid="10" grpId="1"/>
      <p:bldP spid="10" grpId="2"/>
      <p:bldP spid="11" grpId="0"/>
      <p:bldP spid="11" grpId="1"/>
      <p:bldP spid="11" grpId="2"/>
      <p:bldP spid="12" grpId="0"/>
      <p:bldP spid="12" grpId="1"/>
      <p:bldP spid="12" grpId="2"/>
      <p:bldP spid="13" grpId="0"/>
      <p:bldP spid="13" grpId="1"/>
      <p:bldP spid="13" grpId="2"/>
      <p:bldP spid="14" grpId="0"/>
      <p:bldP spid="14" grpId="1"/>
      <p:bldP spid="14" grpId="2"/>
      <p:bldP spid="15" grpId="0"/>
      <p:bldP spid="15" grpId="1"/>
      <p:bldP spid="15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C9AADBEA-D5D9-82BB-6C19-D02BA069D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9" r="42947"/>
          <a:stretch/>
        </p:blipFill>
        <p:spPr bwMode="auto">
          <a:xfrm>
            <a:off x="4962356" y="2366317"/>
            <a:ext cx="2267287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9B992F0F-76F6-769A-FF56-50A87C801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9" r="13571"/>
          <a:stretch/>
        </p:blipFill>
        <p:spPr bwMode="auto">
          <a:xfrm>
            <a:off x="4999149" y="2366317"/>
            <a:ext cx="2193699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16B1E20A-50A6-8D6C-282D-E9949F282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80"/>
          <a:stretch/>
        </p:blipFill>
        <p:spPr bwMode="auto">
          <a:xfrm>
            <a:off x="5035942" y="2366317"/>
            <a:ext cx="2193699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85A331F2-8E7D-85F8-073B-825C1E1FD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0"/>
          <a:stretch/>
        </p:blipFill>
        <p:spPr bwMode="auto">
          <a:xfrm>
            <a:off x="4962356" y="2367803"/>
            <a:ext cx="2192166" cy="212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AB1567E7-2F2C-03B7-212A-480E21D64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0" r="28350"/>
          <a:stretch/>
        </p:blipFill>
        <p:spPr bwMode="auto">
          <a:xfrm>
            <a:off x="4997616" y="2366317"/>
            <a:ext cx="2193699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B88961CA-C3F1-3B14-1B6A-429948496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7" r="57284"/>
          <a:stretch/>
        </p:blipFill>
        <p:spPr bwMode="auto">
          <a:xfrm>
            <a:off x="4813694" y="2350424"/>
            <a:ext cx="2415947" cy="214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曜日イラスト／無料イラストなら「イラストAC」">
            <a:extLst>
              <a:ext uri="{FF2B5EF4-FFF2-40B4-BE49-F238E27FC236}">
                <a16:creationId xmlns:a16="http://schemas.microsoft.com/office/drawing/2014/main" id="{1BDE02E2-7261-4B5C-2B8A-95B431420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4" r="72506"/>
          <a:stretch/>
        </p:blipFill>
        <p:spPr bwMode="auto">
          <a:xfrm>
            <a:off x="4924817" y="2350424"/>
            <a:ext cx="2193700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8F82F35A-1A61-5195-C96F-86BF3479C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80"/>
          <a:stretch/>
        </p:blipFill>
        <p:spPr bwMode="auto">
          <a:xfrm>
            <a:off x="4923284" y="2366317"/>
            <a:ext cx="2193699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19C92B4F-FB19-6D57-27A1-4F1214570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0"/>
          <a:stretch/>
        </p:blipFill>
        <p:spPr bwMode="auto">
          <a:xfrm>
            <a:off x="4812160" y="2383696"/>
            <a:ext cx="2192166" cy="212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12DDCA93-98DA-3CA4-6A24-4B7C83F33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9" r="13571"/>
          <a:stretch/>
        </p:blipFill>
        <p:spPr bwMode="auto">
          <a:xfrm>
            <a:off x="4885725" y="2383696"/>
            <a:ext cx="2193699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3F0D44F5-E36E-0FEA-D5F3-AA5EC5E73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7" r="57284"/>
          <a:stretch/>
        </p:blipFill>
        <p:spPr bwMode="auto">
          <a:xfrm>
            <a:off x="4774600" y="2399589"/>
            <a:ext cx="2415947" cy="214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曜日イラスト／無料イラストなら「イラストAC」">
            <a:extLst>
              <a:ext uri="{FF2B5EF4-FFF2-40B4-BE49-F238E27FC236}">
                <a16:creationId xmlns:a16="http://schemas.microsoft.com/office/drawing/2014/main" id="{8E83E571-53A0-6A00-D23C-022ABFFB1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4" r="72506"/>
          <a:stretch/>
        </p:blipFill>
        <p:spPr bwMode="auto">
          <a:xfrm>
            <a:off x="4828629" y="2413996"/>
            <a:ext cx="2193700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78EA29DF-1317-E873-EE2B-3B02E2452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0" r="28350"/>
          <a:stretch/>
        </p:blipFill>
        <p:spPr bwMode="auto">
          <a:xfrm>
            <a:off x="4839174" y="2428403"/>
            <a:ext cx="2193699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F42901E3-AF28-F998-790C-D3FD860A7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9" r="42947"/>
          <a:stretch/>
        </p:blipFill>
        <p:spPr bwMode="auto">
          <a:xfrm>
            <a:off x="4791835" y="2421943"/>
            <a:ext cx="2267287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ED7D3B4C-65B2-6823-F323-2BF56C0DE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9" r="13571"/>
          <a:stretch/>
        </p:blipFill>
        <p:spPr bwMode="auto">
          <a:xfrm>
            <a:off x="4785911" y="2445731"/>
            <a:ext cx="2193699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曜日イラスト／無料イラストなら「イラストAC」">
            <a:extLst>
              <a:ext uri="{FF2B5EF4-FFF2-40B4-BE49-F238E27FC236}">
                <a16:creationId xmlns:a16="http://schemas.microsoft.com/office/drawing/2014/main" id="{C32BBA48-CE69-B9A6-3EF6-11B22B47B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4" r="72506"/>
          <a:stretch/>
        </p:blipFill>
        <p:spPr bwMode="auto">
          <a:xfrm>
            <a:off x="4743192" y="2452191"/>
            <a:ext cx="2193700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5257DD80-E90F-1CDD-471C-6D6E44D54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7" r="57284"/>
          <a:stretch/>
        </p:blipFill>
        <p:spPr bwMode="auto">
          <a:xfrm>
            <a:off x="4701036" y="2488900"/>
            <a:ext cx="2415947" cy="214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D6797519-7F02-EB05-77DD-CC9FFFD1E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80"/>
          <a:stretch/>
        </p:blipFill>
        <p:spPr bwMode="auto">
          <a:xfrm>
            <a:off x="4764056" y="2517714"/>
            <a:ext cx="2193699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C7779E85-B48B-703B-AD90-3A5E0FF78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0" r="28350"/>
          <a:stretch/>
        </p:blipFill>
        <p:spPr bwMode="auto">
          <a:xfrm>
            <a:off x="4740891" y="2496846"/>
            <a:ext cx="2193699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B84056A1-0D37-A506-37AD-8B4D31F42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0"/>
          <a:stretch/>
        </p:blipFill>
        <p:spPr bwMode="auto">
          <a:xfrm>
            <a:off x="4687628" y="2475979"/>
            <a:ext cx="2192166" cy="212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C446D893-6BD0-7534-888E-D3CCD2DC5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9" r="42947"/>
          <a:stretch/>
        </p:blipFill>
        <p:spPr bwMode="auto">
          <a:xfrm>
            <a:off x="4744519" y="2480953"/>
            <a:ext cx="2267287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AFDBFD0B-CE6A-5B57-7EB8-D3150D874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0" r="28350"/>
          <a:stretch/>
        </p:blipFill>
        <p:spPr bwMode="auto">
          <a:xfrm>
            <a:off x="4810628" y="2444244"/>
            <a:ext cx="2193699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曜日イラスト／無料イラストなら「イラストAC」">
            <a:extLst>
              <a:ext uri="{FF2B5EF4-FFF2-40B4-BE49-F238E27FC236}">
                <a16:creationId xmlns:a16="http://schemas.microsoft.com/office/drawing/2014/main" id="{E6E9F891-7716-7376-966F-542074D01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4" r="72506"/>
          <a:stretch/>
        </p:blipFill>
        <p:spPr bwMode="auto">
          <a:xfrm>
            <a:off x="4717502" y="2452139"/>
            <a:ext cx="2193700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4FFE545C-AB25-70A7-AD52-C5BDB5856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0"/>
          <a:stretch/>
        </p:blipFill>
        <p:spPr bwMode="auto">
          <a:xfrm>
            <a:off x="4784359" y="2487413"/>
            <a:ext cx="2192166" cy="212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74CFC03F-4422-1CDD-E4E9-501AC597D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7" r="57284"/>
          <a:stretch/>
        </p:blipFill>
        <p:spPr bwMode="auto">
          <a:xfrm>
            <a:off x="4616926" y="2511150"/>
            <a:ext cx="2415947" cy="214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86A487FE-F64F-E829-092E-E599481D4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80"/>
          <a:stretch/>
        </p:blipFill>
        <p:spPr bwMode="auto">
          <a:xfrm>
            <a:off x="4716734" y="2482439"/>
            <a:ext cx="2266504" cy="219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2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C586C7-0207-4EC0-B129-5DDB62228A3A}"/>
              </a:ext>
            </a:extLst>
          </p:cNvPr>
          <p:cNvSpPr txBox="1"/>
          <p:nvPr/>
        </p:nvSpPr>
        <p:spPr>
          <a:xfrm>
            <a:off x="4401910" y="4123425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今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F8F86-2505-A51F-9182-140CC1D0029C}"/>
              </a:ext>
            </a:extLst>
          </p:cNvPr>
          <p:cNvSpPr txBox="1"/>
          <p:nvPr/>
        </p:nvSpPr>
        <p:spPr>
          <a:xfrm>
            <a:off x="3662473" y="5058318"/>
            <a:ext cx="4867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いま</a:t>
            </a:r>
            <a:endParaRPr lang="en-US" sz="4400" b="1" dirty="0"/>
          </a:p>
        </p:txBody>
      </p:sp>
      <p:pic>
        <p:nvPicPr>
          <p:cNvPr id="2054" name="Picture 6" descr="Logo - The time is nowのイラスト素材｜ストックフォト、写真素材のstock.foto(ストックドットフォト)">
            <a:extLst>
              <a:ext uri="{FF2B5EF4-FFF2-40B4-BE49-F238E27FC236}">
                <a16:creationId xmlns:a16="http://schemas.microsoft.com/office/drawing/2014/main" id="{BB88DE74-BBEC-70CE-2C6A-BCE8B519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622896"/>
            <a:ext cx="42862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1BBA3-0670-2534-58C1-FBFA5C87A7F1}"/>
              </a:ext>
            </a:extLst>
          </p:cNvPr>
          <p:cNvSpPr txBox="1"/>
          <p:nvPr/>
        </p:nvSpPr>
        <p:spPr>
          <a:xfrm>
            <a:off x="6652630" y="4423043"/>
            <a:ext cx="3534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午後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5F5FB-1EDD-9ED8-6530-EDD8C4B045DF}"/>
              </a:ext>
            </a:extLst>
          </p:cNvPr>
          <p:cNvSpPr txBox="1"/>
          <p:nvPr/>
        </p:nvSpPr>
        <p:spPr>
          <a:xfrm>
            <a:off x="6652630" y="5259795"/>
            <a:ext cx="3669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ごご</a:t>
            </a:r>
            <a:endParaRPr 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586C7-0207-4EC0-B129-5DDB62228A3A}"/>
              </a:ext>
            </a:extLst>
          </p:cNvPr>
          <p:cNvSpPr txBox="1"/>
          <p:nvPr/>
        </p:nvSpPr>
        <p:spPr>
          <a:xfrm>
            <a:off x="1677758" y="4423043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午前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F8F86-2505-A51F-9182-140CC1D0029C}"/>
              </a:ext>
            </a:extLst>
          </p:cNvPr>
          <p:cNvSpPr txBox="1"/>
          <p:nvPr/>
        </p:nvSpPr>
        <p:spPr>
          <a:xfrm>
            <a:off x="938322" y="5259796"/>
            <a:ext cx="4867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ごぜん</a:t>
            </a:r>
            <a:endParaRPr lang="en-US" sz="4400" b="1" dirty="0"/>
          </a:p>
        </p:txBody>
      </p:sp>
      <p:pic>
        <p:nvPicPr>
          <p:cNvPr id="4098" name="Picture 2" descr="Buổi sáng/ AM [NGỌ TIỀN]">
            <a:extLst>
              <a:ext uri="{FF2B5EF4-FFF2-40B4-BE49-F238E27FC236}">
                <a16:creationId xmlns:a16="http://schemas.microsoft.com/office/drawing/2014/main" id="{02A935F3-9083-0CF4-F190-105104D6A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253" y="828763"/>
            <a:ext cx="3534684" cy="334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uổi chiều/ PM [NGỌ HẬU]">
            <a:extLst>
              <a:ext uri="{FF2B5EF4-FFF2-40B4-BE49-F238E27FC236}">
                <a16:creationId xmlns:a16="http://schemas.microsoft.com/office/drawing/2014/main" id="{EA031BBF-A649-36A0-7B20-C7D663021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914" y="821694"/>
            <a:ext cx="3534684" cy="335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3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B6AFA-1A15-AB67-E33F-5CF79338D71D}"/>
              </a:ext>
            </a:extLst>
          </p:cNvPr>
          <p:cNvSpPr txBox="1"/>
          <p:nvPr/>
        </p:nvSpPr>
        <p:spPr>
          <a:xfrm>
            <a:off x="4401910" y="4123425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今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3" name="Picture 6" descr="Logo - The time is nowのイラスト素材｜ストックフォト、写真素材のstock.foto(ストックドットフォト)">
            <a:extLst>
              <a:ext uri="{FF2B5EF4-FFF2-40B4-BE49-F238E27FC236}">
                <a16:creationId xmlns:a16="http://schemas.microsoft.com/office/drawing/2014/main" id="{A7FE5A85-B729-383B-A8EB-E778363EB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622896"/>
            <a:ext cx="42862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52B887-2DC4-5B50-D641-D27A6E8FCA57}"/>
              </a:ext>
            </a:extLst>
          </p:cNvPr>
          <p:cNvSpPr txBox="1"/>
          <p:nvPr/>
        </p:nvSpPr>
        <p:spPr>
          <a:xfrm>
            <a:off x="4401910" y="4465663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午前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5" name="Picture 2" descr="Buổi sáng/ AM [NGỌ TIỀN]">
            <a:extLst>
              <a:ext uri="{FF2B5EF4-FFF2-40B4-BE49-F238E27FC236}">
                <a16:creationId xmlns:a16="http://schemas.microsoft.com/office/drawing/2014/main" id="{4B88C968-5EB8-CF61-DB0B-5D0F3B287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405" y="871383"/>
            <a:ext cx="3534684" cy="334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0F4F57-B90B-D4DD-FFB2-E590E5A9F5CC}"/>
              </a:ext>
            </a:extLst>
          </p:cNvPr>
          <p:cNvSpPr txBox="1"/>
          <p:nvPr/>
        </p:nvSpPr>
        <p:spPr>
          <a:xfrm>
            <a:off x="4255405" y="4472732"/>
            <a:ext cx="3534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午後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7" name="Picture 4" descr="Buổi chiều/ PM [NGỌ HẬU]">
            <a:extLst>
              <a:ext uri="{FF2B5EF4-FFF2-40B4-BE49-F238E27FC236}">
                <a16:creationId xmlns:a16="http://schemas.microsoft.com/office/drawing/2014/main" id="{EBAE0086-C470-2C2E-26C0-057BFCBEF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89" y="871383"/>
            <a:ext cx="3534684" cy="335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11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B6AFA-1A15-AB67-E33F-5CF79338D71D}"/>
              </a:ext>
            </a:extLst>
          </p:cNvPr>
          <p:cNvSpPr txBox="1"/>
          <p:nvPr/>
        </p:nvSpPr>
        <p:spPr>
          <a:xfrm>
            <a:off x="4401910" y="4123425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今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3" name="Picture 6" descr="Logo - The time is nowのイラスト素材｜ストックフォト、写真素材のstock.foto(ストックドットフォト)">
            <a:extLst>
              <a:ext uri="{FF2B5EF4-FFF2-40B4-BE49-F238E27FC236}">
                <a16:creationId xmlns:a16="http://schemas.microsoft.com/office/drawing/2014/main" id="{A7FE5A85-B729-383B-A8EB-E778363EB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622896"/>
            <a:ext cx="42862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52B887-2DC4-5B50-D641-D27A6E8FCA57}"/>
              </a:ext>
            </a:extLst>
          </p:cNvPr>
          <p:cNvSpPr txBox="1"/>
          <p:nvPr/>
        </p:nvSpPr>
        <p:spPr>
          <a:xfrm>
            <a:off x="4401910" y="4465663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午前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5" name="Picture 2" descr="Buổi sáng/ AM [NGỌ TIỀN]">
            <a:extLst>
              <a:ext uri="{FF2B5EF4-FFF2-40B4-BE49-F238E27FC236}">
                <a16:creationId xmlns:a16="http://schemas.microsoft.com/office/drawing/2014/main" id="{4B88C968-5EB8-CF61-DB0B-5D0F3B287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405" y="871383"/>
            <a:ext cx="3534684" cy="334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0F4F57-B90B-D4DD-FFB2-E590E5A9F5CC}"/>
              </a:ext>
            </a:extLst>
          </p:cNvPr>
          <p:cNvSpPr txBox="1"/>
          <p:nvPr/>
        </p:nvSpPr>
        <p:spPr>
          <a:xfrm>
            <a:off x="4255405" y="4472732"/>
            <a:ext cx="3534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午後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7" name="Picture 4" descr="Buổi chiều/ PM [NGỌ HẬU]">
            <a:extLst>
              <a:ext uri="{FF2B5EF4-FFF2-40B4-BE49-F238E27FC236}">
                <a16:creationId xmlns:a16="http://schemas.microsoft.com/office/drawing/2014/main" id="{EBAE0086-C470-2C2E-26C0-057BFCBEF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89" y="871383"/>
            <a:ext cx="3534684" cy="335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31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1BBA3-0670-2534-58C1-FBFA5C87A7F1}"/>
              </a:ext>
            </a:extLst>
          </p:cNvPr>
          <p:cNvSpPr txBox="1"/>
          <p:nvPr/>
        </p:nvSpPr>
        <p:spPr>
          <a:xfrm>
            <a:off x="7683043" y="4374058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休みます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5F5FB-1EDD-9ED8-6530-EDD8C4B045DF}"/>
              </a:ext>
            </a:extLst>
          </p:cNvPr>
          <p:cNvSpPr txBox="1"/>
          <p:nvPr/>
        </p:nvSpPr>
        <p:spPr>
          <a:xfrm>
            <a:off x="7334251" y="5143499"/>
            <a:ext cx="3669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やすみます</a:t>
            </a:r>
            <a:endParaRPr 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586C7-0207-4EC0-B129-5DDB62228A3A}"/>
              </a:ext>
            </a:extLst>
          </p:cNvPr>
          <p:cNvSpPr txBox="1"/>
          <p:nvPr/>
        </p:nvSpPr>
        <p:spPr>
          <a:xfrm>
            <a:off x="1885950" y="4374059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働きます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F8F86-2505-A51F-9182-140CC1D0029C}"/>
              </a:ext>
            </a:extLst>
          </p:cNvPr>
          <p:cNvSpPr txBox="1"/>
          <p:nvPr/>
        </p:nvSpPr>
        <p:spPr>
          <a:xfrm>
            <a:off x="1266824" y="5212908"/>
            <a:ext cx="4210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はたらきます</a:t>
            </a:r>
            <a:endParaRPr lang="en-US" sz="4400" b="1" dirty="0"/>
          </a:p>
        </p:txBody>
      </p:sp>
      <p:pic>
        <p:nvPicPr>
          <p:cNvPr id="6" name="Picture 2" descr="忙しく仕事をしている男性会社員のイラスト | かわいいフリー素材集 いらすとや">
            <a:extLst>
              <a:ext uri="{FF2B5EF4-FFF2-40B4-BE49-F238E27FC236}">
                <a16:creationId xmlns:a16="http://schemas.microsoft.com/office/drawing/2014/main" id="{21A2BD8E-8E32-AE48-98A4-72D01090A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95" y="717189"/>
            <a:ext cx="3937709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オフィスの屋上で休むビジネスマン イラスト素材 [ 2670268 ] - フォトライブラリー photolibrary">
            <a:extLst>
              <a:ext uri="{FF2B5EF4-FFF2-40B4-BE49-F238E27FC236}">
                <a16:creationId xmlns:a16="http://schemas.microsoft.com/office/drawing/2014/main" id="{A6452CB2-4279-8093-D9DF-EEE78853C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664" y="1098003"/>
            <a:ext cx="436697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53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1BBA3-0670-2534-58C1-FBFA5C87A7F1}"/>
              </a:ext>
            </a:extLst>
          </p:cNvPr>
          <p:cNvSpPr txBox="1"/>
          <p:nvPr/>
        </p:nvSpPr>
        <p:spPr>
          <a:xfrm>
            <a:off x="4279966" y="3958056"/>
            <a:ext cx="139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昼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5F5FB-1EDD-9ED8-6530-EDD8C4B045DF}"/>
              </a:ext>
            </a:extLst>
          </p:cNvPr>
          <p:cNvSpPr txBox="1"/>
          <p:nvPr/>
        </p:nvSpPr>
        <p:spPr>
          <a:xfrm>
            <a:off x="3244540" y="4665871"/>
            <a:ext cx="3669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ひる</a:t>
            </a:r>
            <a:endParaRPr 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586C7-0207-4EC0-B129-5DDB62228A3A}"/>
              </a:ext>
            </a:extLst>
          </p:cNvPr>
          <p:cNvSpPr txBox="1"/>
          <p:nvPr/>
        </p:nvSpPr>
        <p:spPr>
          <a:xfrm>
            <a:off x="655872" y="3958055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朝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F8F86-2505-A51F-9182-140CC1D0029C}"/>
              </a:ext>
            </a:extLst>
          </p:cNvPr>
          <p:cNvSpPr txBox="1"/>
          <p:nvPr/>
        </p:nvSpPr>
        <p:spPr>
          <a:xfrm>
            <a:off x="1395458" y="4665871"/>
            <a:ext cx="1909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あさ</a:t>
            </a:r>
            <a:endParaRPr lang="en-US" sz="4400" b="1" dirty="0"/>
          </a:p>
        </p:txBody>
      </p:sp>
      <p:pic>
        <p:nvPicPr>
          <p:cNvPr id="5132" name="Picture 12" descr="朝 イラスト素材 | 朝日, 朝食, 夜 - iStock">
            <a:extLst>
              <a:ext uri="{FF2B5EF4-FFF2-40B4-BE49-F238E27FC236}">
                <a16:creationId xmlns:a16="http://schemas.microsoft.com/office/drawing/2014/main" id="{6189E276-0E96-E4B9-40F1-B3B68901D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131"/>
          <a:stretch/>
        </p:blipFill>
        <p:spPr bwMode="auto">
          <a:xfrm>
            <a:off x="6391275" y="1143417"/>
            <a:ext cx="2640423" cy="26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A6CBA5-C155-EE87-BA88-3DB55BE8AA44}"/>
              </a:ext>
            </a:extLst>
          </p:cNvPr>
          <p:cNvSpPr txBox="1"/>
          <p:nvPr/>
        </p:nvSpPr>
        <p:spPr>
          <a:xfrm>
            <a:off x="7084092" y="3880926"/>
            <a:ext cx="139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晩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5AE36-925F-BDBB-8909-E2E260AD5571}"/>
              </a:ext>
            </a:extLst>
          </p:cNvPr>
          <p:cNvSpPr txBox="1"/>
          <p:nvPr/>
        </p:nvSpPr>
        <p:spPr>
          <a:xfrm>
            <a:off x="9530966" y="3958056"/>
            <a:ext cx="139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夜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458DA-2D00-908C-4F26-6A66662ABC23}"/>
              </a:ext>
            </a:extLst>
          </p:cNvPr>
          <p:cNvSpPr txBox="1"/>
          <p:nvPr/>
        </p:nvSpPr>
        <p:spPr>
          <a:xfrm>
            <a:off x="6069367" y="4660905"/>
            <a:ext cx="3669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ばん</a:t>
            </a:r>
            <a:endParaRPr lang="en-US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1DA20-F2B2-4CB8-BED3-B9BCB017A2B1}"/>
              </a:ext>
            </a:extLst>
          </p:cNvPr>
          <p:cNvSpPr txBox="1"/>
          <p:nvPr/>
        </p:nvSpPr>
        <p:spPr>
          <a:xfrm>
            <a:off x="8391768" y="4727497"/>
            <a:ext cx="3669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よる</a:t>
            </a:r>
            <a:endParaRPr lang="en-US" sz="4400" b="1" dirty="0"/>
          </a:p>
        </p:txBody>
      </p:sp>
      <p:pic>
        <p:nvPicPr>
          <p:cNvPr id="5134" name="Picture 14" descr="朝 イラスト素材 | 朝日, 朝食, 夜 - iStock">
            <a:extLst>
              <a:ext uri="{FF2B5EF4-FFF2-40B4-BE49-F238E27FC236}">
                <a16:creationId xmlns:a16="http://schemas.microsoft.com/office/drawing/2014/main" id="{2EC72190-15BA-0DC0-0D46-9EED3EC5C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28" b="50000"/>
          <a:stretch/>
        </p:blipFill>
        <p:spPr bwMode="auto">
          <a:xfrm>
            <a:off x="967520" y="1090836"/>
            <a:ext cx="2725277" cy="26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朝 イラスト素材 | 朝日, 朝食, 夜 - iStock">
            <a:extLst>
              <a:ext uri="{FF2B5EF4-FFF2-40B4-BE49-F238E27FC236}">
                <a16:creationId xmlns:a16="http://schemas.microsoft.com/office/drawing/2014/main" id="{7B7345FE-E996-C80F-9960-539D8CAE7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0000"/>
          <a:stretch/>
        </p:blipFill>
        <p:spPr bwMode="auto">
          <a:xfrm>
            <a:off x="3719595" y="1004326"/>
            <a:ext cx="2733424" cy="274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朝 イラスト素材 | 朝日, 朝食, 夜 - iStock">
            <a:extLst>
              <a:ext uri="{FF2B5EF4-FFF2-40B4-BE49-F238E27FC236}">
                <a16:creationId xmlns:a16="http://schemas.microsoft.com/office/drawing/2014/main" id="{62A7AA10-539B-70EC-B545-6C2EED943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2878" b="2878"/>
          <a:stretch/>
        </p:blipFill>
        <p:spPr bwMode="auto">
          <a:xfrm>
            <a:off x="9044681" y="1143416"/>
            <a:ext cx="2647338" cy="26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E8408C-4351-56B9-32F2-15D8E936A47F}"/>
              </a:ext>
            </a:extLst>
          </p:cNvPr>
          <p:cNvSpPr txBox="1"/>
          <p:nvPr/>
        </p:nvSpPr>
        <p:spPr>
          <a:xfrm>
            <a:off x="1395458" y="5382443"/>
            <a:ext cx="1909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00B050"/>
                </a:solidFill>
              </a:rPr>
              <a:t>けさ</a:t>
            </a:r>
            <a:endParaRPr lang="en-US" sz="44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627F08-AA20-9B78-5429-AFAAC3F0E008}"/>
              </a:ext>
            </a:extLst>
          </p:cNvPr>
          <p:cNvSpPr txBox="1"/>
          <p:nvPr/>
        </p:nvSpPr>
        <p:spPr>
          <a:xfrm>
            <a:off x="6613355" y="5438511"/>
            <a:ext cx="2581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00B050"/>
                </a:solidFill>
              </a:rPr>
              <a:t>こんばん</a:t>
            </a:r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42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  <p:bldP spid="4" grpId="0"/>
      <p:bldP spid="8" grpId="0"/>
      <p:bldP spid="9" grpId="0"/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40BD15-7A21-4411-B733-8DECA0EF5D5A}"/>
              </a:ext>
            </a:extLst>
          </p:cNvPr>
          <p:cNvSpPr txBox="1"/>
          <p:nvPr/>
        </p:nvSpPr>
        <p:spPr>
          <a:xfrm>
            <a:off x="4342348" y="4285314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朝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3" name="Picture 14" descr="朝 イラスト素材 | 朝日, 朝食, 夜 - iStock">
            <a:extLst>
              <a:ext uri="{FF2B5EF4-FFF2-40B4-BE49-F238E27FC236}">
                <a16:creationId xmlns:a16="http://schemas.microsoft.com/office/drawing/2014/main" id="{CA0283B2-AEF8-7786-2D31-EA1B1EA01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28" b="50000"/>
          <a:stretch/>
        </p:blipFill>
        <p:spPr bwMode="auto">
          <a:xfrm>
            <a:off x="4653996" y="1418095"/>
            <a:ext cx="2725277" cy="26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6C26C-462E-27AB-D663-8F5AA682D2D7}"/>
              </a:ext>
            </a:extLst>
          </p:cNvPr>
          <p:cNvSpPr txBox="1"/>
          <p:nvPr/>
        </p:nvSpPr>
        <p:spPr>
          <a:xfrm>
            <a:off x="5289659" y="4316931"/>
            <a:ext cx="139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昼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5" name="Picture 16" descr="朝 イラスト素材 | 朝日, 朝食, 夜 - iStock">
            <a:extLst>
              <a:ext uri="{FF2B5EF4-FFF2-40B4-BE49-F238E27FC236}">
                <a16:creationId xmlns:a16="http://schemas.microsoft.com/office/drawing/2014/main" id="{6E852D60-C7FC-E7F9-1629-7E0682360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0000"/>
          <a:stretch/>
        </p:blipFill>
        <p:spPr bwMode="auto">
          <a:xfrm>
            <a:off x="4729288" y="1363201"/>
            <a:ext cx="2733424" cy="274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朝 イラスト素材 | 朝日, 朝食, 夜 - iStock">
            <a:extLst>
              <a:ext uri="{FF2B5EF4-FFF2-40B4-BE49-F238E27FC236}">
                <a16:creationId xmlns:a16="http://schemas.microsoft.com/office/drawing/2014/main" id="{0CC056B6-4515-CA98-CE96-C0177BF06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131"/>
          <a:stretch/>
        </p:blipFill>
        <p:spPr bwMode="auto">
          <a:xfrm>
            <a:off x="4653996" y="1481328"/>
            <a:ext cx="2640423" cy="26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4E8DF0-97D3-9068-B5F1-A62DAF8501F3}"/>
              </a:ext>
            </a:extLst>
          </p:cNvPr>
          <p:cNvSpPr txBox="1"/>
          <p:nvPr/>
        </p:nvSpPr>
        <p:spPr>
          <a:xfrm>
            <a:off x="5346813" y="4218837"/>
            <a:ext cx="139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晩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36FE2-F80E-AFD6-34C6-70C2A7CC8A27}"/>
              </a:ext>
            </a:extLst>
          </p:cNvPr>
          <p:cNvSpPr txBox="1"/>
          <p:nvPr/>
        </p:nvSpPr>
        <p:spPr>
          <a:xfrm>
            <a:off x="5293512" y="4295968"/>
            <a:ext cx="139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夜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9" name="Picture 18" descr="朝 イラスト素材 | 朝日, 朝食, 夜 - iStock">
            <a:extLst>
              <a:ext uri="{FF2B5EF4-FFF2-40B4-BE49-F238E27FC236}">
                <a16:creationId xmlns:a16="http://schemas.microsoft.com/office/drawing/2014/main" id="{02142389-19FC-7B87-1606-9A1D67A2B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2878" b="2878"/>
          <a:stretch/>
        </p:blipFill>
        <p:spPr bwMode="auto">
          <a:xfrm>
            <a:off x="4807227" y="1481328"/>
            <a:ext cx="2647338" cy="26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14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7" grpId="0"/>
      <p:bldP spid="7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40BD15-7A21-4411-B733-8DECA0EF5D5A}"/>
              </a:ext>
            </a:extLst>
          </p:cNvPr>
          <p:cNvSpPr txBox="1"/>
          <p:nvPr/>
        </p:nvSpPr>
        <p:spPr>
          <a:xfrm>
            <a:off x="4342348" y="4285314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朝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3" name="Picture 14" descr="朝 イラスト素材 | 朝日, 朝食, 夜 - iStock">
            <a:extLst>
              <a:ext uri="{FF2B5EF4-FFF2-40B4-BE49-F238E27FC236}">
                <a16:creationId xmlns:a16="http://schemas.microsoft.com/office/drawing/2014/main" id="{CA0283B2-AEF8-7786-2D31-EA1B1EA01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28" b="50000"/>
          <a:stretch/>
        </p:blipFill>
        <p:spPr bwMode="auto">
          <a:xfrm>
            <a:off x="4653996" y="1418095"/>
            <a:ext cx="2725277" cy="26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6C26C-462E-27AB-D663-8F5AA682D2D7}"/>
              </a:ext>
            </a:extLst>
          </p:cNvPr>
          <p:cNvSpPr txBox="1"/>
          <p:nvPr/>
        </p:nvSpPr>
        <p:spPr>
          <a:xfrm>
            <a:off x="5289659" y="4316931"/>
            <a:ext cx="139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昼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5" name="Picture 16" descr="朝 イラスト素材 | 朝日, 朝食, 夜 - iStock">
            <a:extLst>
              <a:ext uri="{FF2B5EF4-FFF2-40B4-BE49-F238E27FC236}">
                <a16:creationId xmlns:a16="http://schemas.microsoft.com/office/drawing/2014/main" id="{6E852D60-C7FC-E7F9-1629-7E0682360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0000"/>
          <a:stretch/>
        </p:blipFill>
        <p:spPr bwMode="auto">
          <a:xfrm>
            <a:off x="4729288" y="1363201"/>
            <a:ext cx="2733424" cy="274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朝 イラスト素材 | 朝日, 朝食, 夜 - iStock">
            <a:extLst>
              <a:ext uri="{FF2B5EF4-FFF2-40B4-BE49-F238E27FC236}">
                <a16:creationId xmlns:a16="http://schemas.microsoft.com/office/drawing/2014/main" id="{0CC056B6-4515-CA98-CE96-C0177BF06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131"/>
          <a:stretch/>
        </p:blipFill>
        <p:spPr bwMode="auto">
          <a:xfrm>
            <a:off x="4653996" y="1481328"/>
            <a:ext cx="2640423" cy="26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4E8DF0-97D3-9068-B5F1-A62DAF8501F3}"/>
              </a:ext>
            </a:extLst>
          </p:cNvPr>
          <p:cNvSpPr txBox="1"/>
          <p:nvPr/>
        </p:nvSpPr>
        <p:spPr>
          <a:xfrm>
            <a:off x="5346813" y="4218837"/>
            <a:ext cx="139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晩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36FE2-F80E-AFD6-34C6-70C2A7CC8A27}"/>
              </a:ext>
            </a:extLst>
          </p:cNvPr>
          <p:cNvSpPr txBox="1"/>
          <p:nvPr/>
        </p:nvSpPr>
        <p:spPr>
          <a:xfrm>
            <a:off x="5293512" y="4295968"/>
            <a:ext cx="139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夜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9" name="Picture 18" descr="朝 イラスト素材 | 朝日, 朝食, 夜 - iStock">
            <a:extLst>
              <a:ext uri="{FF2B5EF4-FFF2-40B4-BE49-F238E27FC236}">
                <a16:creationId xmlns:a16="http://schemas.microsoft.com/office/drawing/2014/main" id="{02142389-19FC-7B87-1606-9A1D67A2B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2878" b="2878"/>
          <a:stretch/>
        </p:blipFill>
        <p:spPr bwMode="auto">
          <a:xfrm>
            <a:off x="4807227" y="1481328"/>
            <a:ext cx="2647338" cy="26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97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7" grpId="0"/>
      <p:bldP spid="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40BD15-7A21-4411-B733-8DECA0EF5D5A}"/>
              </a:ext>
            </a:extLst>
          </p:cNvPr>
          <p:cNvSpPr txBox="1"/>
          <p:nvPr/>
        </p:nvSpPr>
        <p:spPr>
          <a:xfrm>
            <a:off x="4342348" y="4285314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朝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3" name="Picture 14" descr="朝 イラスト素材 | 朝日, 朝食, 夜 - iStock">
            <a:extLst>
              <a:ext uri="{FF2B5EF4-FFF2-40B4-BE49-F238E27FC236}">
                <a16:creationId xmlns:a16="http://schemas.microsoft.com/office/drawing/2014/main" id="{CA0283B2-AEF8-7786-2D31-EA1B1EA01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28" b="50000"/>
          <a:stretch/>
        </p:blipFill>
        <p:spPr bwMode="auto">
          <a:xfrm>
            <a:off x="4653996" y="1418095"/>
            <a:ext cx="2725277" cy="26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6C26C-462E-27AB-D663-8F5AA682D2D7}"/>
              </a:ext>
            </a:extLst>
          </p:cNvPr>
          <p:cNvSpPr txBox="1"/>
          <p:nvPr/>
        </p:nvSpPr>
        <p:spPr>
          <a:xfrm>
            <a:off x="5289659" y="4316931"/>
            <a:ext cx="139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昼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5" name="Picture 16" descr="朝 イラスト素材 | 朝日, 朝食, 夜 - iStock">
            <a:extLst>
              <a:ext uri="{FF2B5EF4-FFF2-40B4-BE49-F238E27FC236}">
                <a16:creationId xmlns:a16="http://schemas.microsoft.com/office/drawing/2014/main" id="{6E852D60-C7FC-E7F9-1629-7E0682360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0000"/>
          <a:stretch/>
        </p:blipFill>
        <p:spPr bwMode="auto">
          <a:xfrm>
            <a:off x="4729288" y="1363201"/>
            <a:ext cx="2733424" cy="274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朝 イラスト素材 | 朝日, 朝食, 夜 - iStock">
            <a:extLst>
              <a:ext uri="{FF2B5EF4-FFF2-40B4-BE49-F238E27FC236}">
                <a16:creationId xmlns:a16="http://schemas.microsoft.com/office/drawing/2014/main" id="{0CC056B6-4515-CA98-CE96-C0177BF06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131"/>
          <a:stretch/>
        </p:blipFill>
        <p:spPr bwMode="auto">
          <a:xfrm>
            <a:off x="4653996" y="1481328"/>
            <a:ext cx="2640423" cy="26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4E8DF0-97D3-9068-B5F1-A62DAF8501F3}"/>
              </a:ext>
            </a:extLst>
          </p:cNvPr>
          <p:cNvSpPr txBox="1"/>
          <p:nvPr/>
        </p:nvSpPr>
        <p:spPr>
          <a:xfrm>
            <a:off x="5346813" y="4218837"/>
            <a:ext cx="139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晩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36FE2-F80E-AFD6-34C6-70C2A7CC8A27}"/>
              </a:ext>
            </a:extLst>
          </p:cNvPr>
          <p:cNvSpPr txBox="1"/>
          <p:nvPr/>
        </p:nvSpPr>
        <p:spPr>
          <a:xfrm>
            <a:off x="5293512" y="4295968"/>
            <a:ext cx="139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夜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9" name="Picture 18" descr="朝 イラスト素材 | 朝日, 朝食, 夜 - iStock">
            <a:extLst>
              <a:ext uri="{FF2B5EF4-FFF2-40B4-BE49-F238E27FC236}">
                <a16:creationId xmlns:a16="http://schemas.microsoft.com/office/drawing/2014/main" id="{02142389-19FC-7B87-1606-9A1D67A2B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2878" b="2878"/>
          <a:stretch/>
        </p:blipFill>
        <p:spPr bwMode="auto">
          <a:xfrm>
            <a:off x="4807227" y="1481328"/>
            <a:ext cx="2647338" cy="26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06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7" grpId="0"/>
      <p:bldP spid="7" grpId="1"/>
      <p:bldP spid="8" grpId="0" build="allAtOnce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àng sáng, mỗi sáng [MỖI TRIỀU]">
            <a:extLst>
              <a:ext uri="{FF2B5EF4-FFF2-40B4-BE49-F238E27FC236}">
                <a16:creationId xmlns:a16="http://schemas.microsoft.com/office/drawing/2014/main" id="{08C2B0D2-DE0D-6606-5B7D-769F4E89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93" y="604132"/>
            <a:ext cx="4803323" cy="192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459A62-C1DD-B7A8-2C0F-4E7C60E04EFA}"/>
              </a:ext>
            </a:extLst>
          </p:cNvPr>
          <p:cNvSpPr txBox="1"/>
          <p:nvPr/>
        </p:nvSpPr>
        <p:spPr>
          <a:xfrm>
            <a:off x="1439538" y="2570099"/>
            <a:ext cx="202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毎朝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3B6FF-E0A0-CB70-C126-D4810FF6D00A}"/>
              </a:ext>
            </a:extLst>
          </p:cNvPr>
          <p:cNvSpPr txBox="1"/>
          <p:nvPr/>
        </p:nvSpPr>
        <p:spPr>
          <a:xfrm>
            <a:off x="3177081" y="2570099"/>
            <a:ext cx="2301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solidFill>
                  <a:srgbClr val="00B0F0"/>
                </a:solidFill>
              </a:rPr>
              <a:t>まいあさ</a:t>
            </a:r>
            <a:endParaRPr lang="en-US" sz="4000" b="1" dirty="0">
              <a:solidFill>
                <a:srgbClr val="00B0F0"/>
              </a:solidFill>
            </a:endParaRPr>
          </a:p>
        </p:txBody>
      </p:sp>
      <p:pic>
        <p:nvPicPr>
          <p:cNvPr id="10244" name="Picture 4" descr="hàng tối, mỗi tối [MỖI VÃN]">
            <a:extLst>
              <a:ext uri="{FF2B5EF4-FFF2-40B4-BE49-F238E27FC236}">
                <a16:creationId xmlns:a16="http://schemas.microsoft.com/office/drawing/2014/main" id="{C4540B9C-16B0-7C61-B44E-D9002791F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607" y="604132"/>
            <a:ext cx="4762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260109-B6BA-D81D-A81B-F0F7AAB899D3}"/>
              </a:ext>
            </a:extLst>
          </p:cNvPr>
          <p:cNvSpPr txBox="1"/>
          <p:nvPr/>
        </p:nvSpPr>
        <p:spPr>
          <a:xfrm>
            <a:off x="7216588" y="2667113"/>
            <a:ext cx="1508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毎晩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326D5-C3F0-52B6-5264-2FAB682867B2}"/>
              </a:ext>
            </a:extLst>
          </p:cNvPr>
          <p:cNvSpPr txBox="1"/>
          <p:nvPr/>
        </p:nvSpPr>
        <p:spPr>
          <a:xfrm>
            <a:off x="8388049" y="2667113"/>
            <a:ext cx="2760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solidFill>
                  <a:srgbClr val="00B0F0"/>
                </a:solidFill>
              </a:rPr>
              <a:t>まいばん</a:t>
            </a:r>
            <a:endParaRPr lang="en-US" sz="4000" b="1" dirty="0">
              <a:solidFill>
                <a:srgbClr val="00B0F0"/>
              </a:solidFill>
            </a:endParaRPr>
          </a:p>
        </p:txBody>
      </p:sp>
      <p:pic>
        <p:nvPicPr>
          <p:cNvPr id="10246" name="Picture 6" descr="hàng ngày, mỗi ngày [MỖI NHẬT]">
            <a:extLst>
              <a:ext uri="{FF2B5EF4-FFF2-40B4-BE49-F238E27FC236}">
                <a16:creationId xmlns:a16="http://schemas.microsoft.com/office/drawing/2014/main" id="{413670DC-D069-3EBE-DDC6-E2FF1A115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30" y="3658632"/>
            <a:ext cx="47625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3A1D1A-1F09-4023-F747-D6B3156DA860}"/>
              </a:ext>
            </a:extLst>
          </p:cNvPr>
          <p:cNvSpPr txBox="1"/>
          <p:nvPr/>
        </p:nvSpPr>
        <p:spPr>
          <a:xfrm>
            <a:off x="4418682" y="5644705"/>
            <a:ext cx="1508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毎日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83D21-733F-6896-73EE-8F3BA6BFB060}"/>
              </a:ext>
            </a:extLst>
          </p:cNvPr>
          <p:cNvSpPr txBox="1"/>
          <p:nvPr/>
        </p:nvSpPr>
        <p:spPr>
          <a:xfrm>
            <a:off x="5927494" y="5644706"/>
            <a:ext cx="22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solidFill>
                  <a:srgbClr val="00B0F0"/>
                </a:solidFill>
              </a:rPr>
              <a:t>まいにち</a:t>
            </a:r>
            <a:endParaRPr lang="en-US" sz="4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78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àng sáng, mỗi sáng [MỖI TRIỀU]">
            <a:extLst>
              <a:ext uri="{FF2B5EF4-FFF2-40B4-BE49-F238E27FC236}">
                <a16:creationId xmlns:a16="http://schemas.microsoft.com/office/drawing/2014/main" id="{E2F06D8B-F6D4-4CDE-133C-E0847C71F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493" y="1898598"/>
            <a:ext cx="4803323" cy="192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C36DE-AF77-EB85-ACD1-3E2A0209D393}"/>
              </a:ext>
            </a:extLst>
          </p:cNvPr>
          <p:cNvSpPr txBox="1"/>
          <p:nvPr/>
        </p:nvSpPr>
        <p:spPr>
          <a:xfrm>
            <a:off x="4161064" y="4072245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毎朝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6" name="Picture 4" descr="hàng tối, mỗi tối [MỖI VÃN]">
            <a:extLst>
              <a:ext uri="{FF2B5EF4-FFF2-40B4-BE49-F238E27FC236}">
                <a16:creationId xmlns:a16="http://schemas.microsoft.com/office/drawing/2014/main" id="{68DD2432-F2A6-6F24-C5F2-7BFFCF11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316" y="1898598"/>
            <a:ext cx="4762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CF3B0F-67C2-70A7-25F1-7238E65E3A64}"/>
              </a:ext>
            </a:extLst>
          </p:cNvPr>
          <p:cNvSpPr txBox="1"/>
          <p:nvPr/>
        </p:nvSpPr>
        <p:spPr>
          <a:xfrm>
            <a:off x="4181476" y="4042428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毎晩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8" name="Picture 6" descr="hàng ngày, mỗi ngày [MỖI NHẬT]">
            <a:extLst>
              <a:ext uri="{FF2B5EF4-FFF2-40B4-BE49-F238E27FC236}">
                <a16:creationId xmlns:a16="http://schemas.microsoft.com/office/drawing/2014/main" id="{1C1440EB-F864-5647-9501-D51D028BA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316" y="1935219"/>
            <a:ext cx="47625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BBC4F2-A406-6A9F-6EF1-7D9A3338C38B}"/>
              </a:ext>
            </a:extLst>
          </p:cNvPr>
          <p:cNvSpPr txBox="1"/>
          <p:nvPr/>
        </p:nvSpPr>
        <p:spPr>
          <a:xfrm>
            <a:off x="4947558" y="4057336"/>
            <a:ext cx="1856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毎日</a:t>
            </a:r>
            <a:endParaRPr 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12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5" grpId="3"/>
      <p:bldP spid="5" grpId="4"/>
      <p:bldP spid="7" grpId="0"/>
      <p:bldP spid="7" grpId="1"/>
      <p:bldP spid="7" grpId="2"/>
      <p:bldP spid="7" grpId="3"/>
      <p:bldP spid="9" grpId="0"/>
      <p:bldP spid="9" grpId="1"/>
      <p:bldP spid="9" grpId="2"/>
      <p:bldP spid="9" grpId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àng sáng, mỗi sáng [MỖI TRIỀU]">
            <a:extLst>
              <a:ext uri="{FF2B5EF4-FFF2-40B4-BE49-F238E27FC236}">
                <a16:creationId xmlns:a16="http://schemas.microsoft.com/office/drawing/2014/main" id="{E2F06D8B-F6D4-4CDE-133C-E0847C71F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493" y="1898598"/>
            <a:ext cx="4803323" cy="192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C36DE-AF77-EB85-ACD1-3E2A0209D393}"/>
              </a:ext>
            </a:extLst>
          </p:cNvPr>
          <p:cNvSpPr txBox="1"/>
          <p:nvPr/>
        </p:nvSpPr>
        <p:spPr>
          <a:xfrm>
            <a:off x="4161064" y="4072245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毎朝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6" name="Picture 4" descr="hàng tối, mỗi tối [MỖI VÃN]">
            <a:extLst>
              <a:ext uri="{FF2B5EF4-FFF2-40B4-BE49-F238E27FC236}">
                <a16:creationId xmlns:a16="http://schemas.microsoft.com/office/drawing/2014/main" id="{68DD2432-F2A6-6F24-C5F2-7BFFCF11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316" y="1898598"/>
            <a:ext cx="4762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CF3B0F-67C2-70A7-25F1-7238E65E3A64}"/>
              </a:ext>
            </a:extLst>
          </p:cNvPr>
          <p:cNvSpPr txBox="1"/>
          <p:nvPr/>
        </p:nvSpPr>
        <p:spPr>
          <a:xfrm>
            <a:off x="4181476" y="4042428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毎晩</a:t>
            </a:r>
            <a:endParaRPr lang="en-US" sz="4400" b="1" dirty="0">
              <a:solidFill>
                <a:srgbClr val="C00000"/>
              </a:solidFill>
            </a:endParaRPr>
          </a:p>
        </p:txBody>
      </p:sp>
      <p:pic>
        <p:nvPicPr>
          <p:cNvPr id="8" name="Picture 6" descr="hàng ngày, mỗi ngày [MỖI NHẬT]">
            <a:extLst>
              <a:ext uri="{FF2B5EF4-FFF2-40B4-BE49-F238E27FC236}">
                <a16:creationId xmlns:a16="http://schemas.microsoft.com/office/drawing/2014/main" id="{1C1440EB-F864-5647-9501-D51D028BA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316" y="1935219"/>
            <a:ext cx="47625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BBC4F2-A406-6A9F-6EF1-7D9A3338C38B}"/>
              </a:ext>
            </a:extLst>
          </p:cNvPr>
          <p:cNvSpPr txBox="1"/>
          <p:nvPr/>
        </p:nvSpPr>
        <p:spPr>
          <a:xfrm>
            <a:off x="4947558" y="4057336"/>
            <a:ext cx="1856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毎日</a:t>
            </a:r>
            <a:endParaRPr 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43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9" grpId="0"/>
      <p:bldP spid="9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0473AE-878E-C827-BC2F-50791E33E103}"/>
              </a:ext>
            </a:extLst>
          </p:cNvPr>
          <p:cNvCxnSpPr/>
          <p:nvPr/>
        </p:nvCxnSpPr>
        <p:spPr>
          <a:xfrm>
            <a:off x="1302619" y="3676850"/>
            <a:ext cx="9586762" cy="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>
            <a:extLst>
              <a:ext uri="{FF2B5EF4-FFF2-40B4-BE49-F238E27FC236}">
                <a16:creationId xmlns:a16="http://schemas.microsoft.com/office/drawing/2014/main" id="{FB303D56-4BD6-B6B6-DAE3-0FF5BE6B08DF}"/>
              </a:ext>
            </a:extLst>
          </p:cNvPr>
          <p:cNvSpPr/>
          <p:nvPr/>
        </p:nvSpPr>
        <p:spPr>
          <a:xfrm>
            <a:off x="1850840" y="3503595"/>
            <a:ext cx="327259" cy="34651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43AF97FF-8072-5E2F-5849-A3C52EF8D17F}"/>
              </a:ext>
            </a:extLst>
          </p:cNvPr>
          <p:cNvSpPr/>
          <p:nvPr/>
        </p:nvSpPr>
        <p:spPr>
          <a:xfrm>
            <a:off x="3577376" y="3503595"/>
            <a:ext cx="327259" cy="34651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19A1F67-36FE-0955-996A-0C33AD4F38AB}"/>
              </a:ext>
            </a:extLst>
          </p:cNvPr>
          <p:cNvSpPr/>
          <p:nvPr/>
        </p:nvSpPr>
        <p:spPr>
          <a:xfrm>
            <a:off x="5387731" y="3503595"/>
            <a:ext cx="327259" cy="346510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9E029094-CD82-5617-4670-A64412F516B9}"/>
              </a:ext>
            </a:extLst>
          </p:cNvPr>
          <p:cNvSpPr/>
          <p:nvPr/>
        </p:nvSpPr>
        <p:spPr>
          <a:xfrm>
            <a:off x="7091012" y="3513220"/>
            <a:ext cx="327259" cy="34651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FCEBA3AF-CFF5-AE61-7E55-5C2DEBBC2699}"/>
              </a:ext>
            </a:extLst>
          </p:cNvPr>
          <p:cNvSpPr/>
          <p:nvPr/>
        </p:nvSpPr>
        <p:spPr>
          <a:xfrm>
            <a:off x="8879708" y="3503595"/>
            <a:ext cx="327259" cy="34651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F1207-BFEB-1A66-06CF-3FCB46D096B2}"/>
              </a:ext>
            </a:extLst>
          </p:cNvPr>
          <p:cNvSpPr txBox="1"/>
          <p:nvPr/>
        </p:nvSpPr>
        <p:spPr>
          <a:xfrm>
            <a:off x="802891" y="4780902"/>
            <a:ext cx="2774485" cy="76944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おととい</a:t>
            </a:r>
            <a:endParaRPr lang="en-US" sz="4400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4B27C-4040-E762-C524-8BA484EEF99D}"/>
              </a:ext>
            </a:extLst>
          </p:cNvPr>
          <p:cNvSpPr txBox="1"/>
          <p:nvPr/>
        </p:nvSpPr>
        <p:spPr>
          <a:xfrm>
            <a:off x="2804153" y="1591891"/>
            <a:ext cx="1953928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きのう</a:t>
            </a:r>
            <a:endParaRPr lang="en-US" sz="4400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51EFCF-3004-BE21-1A64-51A5FB29DE2A}"/>
              </a:ext>
            </a:extLst>
          </p:cNvPr>
          <p:cNvSpPr txBox="1"/>
          <p:nvPr/>
        </p:nvSpPr>
        <p:spPr>
          <a:xfrm>
            <a:off x="4574396" y="4762410"/>
            <a:ext cx="1953928" cy="76944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きょう</a:t>
            </a:r>
            <a:endParaRPr lang="en-US" sz="4400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206396-F721-C0C1-0B1C-7BBFEF7B10AE}"/>
              </a:ext>
            </a:extLst>
          </p:cNvPr>
          <p:cNvSpPr txBox="1"/>
          <p:nvPr/>
        </p:nvSpPr>
        <p:spPr>
          <a:xfrm>
            <a:off x="6277677" y="1543755"/>
            <a:ext cx="1953928" cy="76944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あした</a:t>
            </a:r>
            <a:endParaRPr lang="en-US" sz="4400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23A88-0E81-563B-2492-1632DC02BBA5}"/>
              </a:ext>
            </a:extLst>
          </p:cNvPr>
          <p:cNvSpPr txBox="1"/>
          <p:nvPr/>
        </p:nvSpPr>
        <p:spPr>
          <a:xfrm>
            <a:off x="7656094" y="4780901"/>
            <a:ext cx="2774485" cy="76944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あさって</a:t>
            </a:r>
            <a:endParaRPr lang="en-US" sz="4400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E0988-40FE-8D21-963B-EE242406322F}"/>
              </a:ext>
            </a:extLst>
          </p:cNvPr>
          <p:cNvCxnSpPr>
            <a:stCxn id="4" idx="2"/>
          </p:cNvCxnSpPr>
          <p:nvPr/>
        </p:nvCxnSpPr>
        <p:spPr>
          <a:xfrm flipH="1">
            <a:off x="2014469" y="3850105"/>
            <a:ext cx="1" cy="8085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F4554D-4D60-8269-51C8-09EA15C5CF0A}"/>
              </a:ext>
            </a:extLst>
          </p:cNvPr>
          <p:cNvCxnSpPr>
            <a:cxnSpLocks/>
          </p:cNvCxnSpPr>
          <p:nvPr/>
        </p:nvCxnSpPr>
        <p:spPr>
          <a:xfrm flipH="1" flipV="1">
            <a:off x="3741005" y="2558050"/>
            <a:ext cx="1" cy="10620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822EDC-EA49-9F66-262A-EFA2494A7CD5}"/>
              </a:ext>
            </a:extLst>
          </p:cNvPr>
          <p:cNvCxnSpPr>
            <a:stCxn id="6" idx="2"/>
          </p:cNvCxnSpPr>
          <p:nvPr/>
        </p:nvCxnSpPr>
        <p:spPr>
          <a:xfrm flipH="1">
            <a:off x="5551360" y="3850105"/>
            <a:ext cx="1" cy="8085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2A015F-F43E-A051-4DF0-46ADBC4B82A1}"/>
              </a:ext>
            </a:extLst>
          </p:cNvPr>
          <p:cNvCxnSpPr>
            <a:cxnSpLocks/>
          </p:cNvCxnSpPr>
          <p:nvPr/>
        </p:nvCxnSpPr>
        <p:spPr>
          <a:xfrm flipH="1" flipV="1">
            <a:off x="7254641" y="2548425"/>
            <a:ext cx="1" cy="10716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9EE3689-22A3-7F6D-E356-7CFB4FF4383B}"/>
              </a:ext>
            </a:extLst>
          </p:cNvPr>
          <p:cNvCxnSpPr>
            <a:stCxn id="8" idx="2"/>
          </p:cNvCxnSpPr>
          <p:nvPr/>
        </p:nvCxnSpPr>
        <p:spPr>
          <a:xfrm flipH="1">
            <a:off x="9043337" y="3850105"/>
            <a:ext cx="1" cy="8085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559FA1-D093-44BB-FAE5-80219EA0E3AB}"/>
              </a:ext>
            </a:extLst>
          </p:cNvPr>
          <p:cNvSpPr txBox="1"/>
          <p:nvPr/>
        </p:nvSpPr>
        <p:spPr>
          <a:xfrm>
            <a:off x="9537405" y="2548425"/>
            <a:ext cx="224346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/>
              <a:t>まいにち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8310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9" grpId="6" animBg="1"/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  <p:bldP spid="11" grpId="6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3" grpId="6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6011" y="1518250"/>
            <a:ext cx="478493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vi-VN" sz="3200" b="1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Đếm giờ : </a:t>
            </a:r>
            <a:r>
              <a:rPr lang="vi-VN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số đếm + </a:t>
            </a:r>
            <a:r>
              <a:rPr lang="ja-JP" altLang="en-US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じ</a:t>
            </a:r>
          </a:p>
          <a:p>
            <a:pPr marL="0" indent="0">
              <a:buNone/>
            </a:pPr>
            <a:r>
              <a:rPr lang="en-US" altLang="ja-JP" b="1" i="1" u="sng" dirty="0" smtClean="0">
                <a:solidFill>
                  <a:srgbClr val="00B05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Đặc biệt:</a:t>
            </a:r>
            <a:endParaRPr lang="ja-JP" altLang="en-US" b="1" i="1" u="sng" dirty="0">
              <a:solidFill>
                <a:srgbClr val="00B050"/>
              </a:solidFill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4 </a:t>
            </a:r>
            <a:r>
              <a:rPr lang="en-US" altLang="ja-JP" dirty="0" err="1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giờ</a:t>
            </a:r>
            <a:r>
              <a:rPr lang="en-US" altLang="ja-JP" dirty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: </a:t>
            </a:r>
            <a:r>
              <a:rPr lang="ja-JP" altLang="en-US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よじ</a:t>
            </a:r>
            <a:endParaRPr lang="ja-JP" altLang="en-US" dirty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7 </a:t>
            </a:r>
            <a:r>
              <a:rPr lang="en-US" altLang="ja-JP" dirty="0" err="1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giờ</a:t>
            </a:r>
            <a:r>
              <a:rPr lang="en-US" altLang="ja-JP" dirty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: </a:t>
            </a:r>
            <a:r>
              <a:rPr lang="ja-JP" altLang="en-US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し</a:t>
            </a:r>
            <a:r>
              <a:rPr lang="ja-JP" altLang="en-US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ち</a:t>
            </a:r>
            <a:r>
              <a:rPr lang="ja-JP" altLang="en-US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じ</a:t>
            </a:r>
            <a:endParaRPr lang="ja-JP" altLang="en-US" dirty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9 </a:t>
            </a:r>
            <a:r>
              <a:rPr lang="en-US" altLang="ja-JP" dirty="0" err="1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giờ</a:t>
            </a:r>
            <a:r>
              <a:rPr lang="en-US" altLang="ja-JP" dirty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: </a:t>
            </a:r>
            <a:r>
              <a:rPr lang="ja-JP" altLang="en-US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くじ</a:t>
            </a:r>
            <a:endParaRPr lang="ja-JP" altLang="en-US" dirty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Cách</a:t>
            </a:r>
            <a:r>
              <a:rPr lang="en-US" b="1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hỏi</a:t>
            </a:r>
            <a:r>
              <a:rPr lang="en-US" b="1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: </a:t>
            </a:r>
            <a:r>
              <a:rPr lang="ja-JP" altLang="en-US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なんじ</a:t>
            </a:r>
            <a:endParaRPr lang="vi-VN" dirty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00944" y="429769"/>
            <a:ext cx="6417891" cy="59984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ja-JP" b="1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en-US" altLang="ja-JP" b="1" dirty="0" err="1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Đếm</a:t>
            </a:r>
            <a:r>
              <a:rPr lang="en-US" altLang="ja-JP" b="1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en-US" altLang="ja-JP" b="1" dirty="0" err="1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phút</a:t>
            </a:r>
            <a:r>
              <a:rPr lang="en-US" altLang="ja-JP" b="1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: </a:t>
            </a:r>
            <a:r>
              <a:rPr lang="en-US" altLang="ja-JP" sz="2400" dirty="0" err="1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số</a:t>
            </a:r>
            <a:r>
              <a:rPr lang="en-US" altLang="ja-JP" sz="2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 err="1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đếm</a:t>
            </a:r>
            <a:r>
              <a:rPr lang="en-US" altLang="ja-JP" sz="2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+ </a:t>
            </a:r>
            <a:r>
              <a:rPr lang="ja-JP" altLang="en-US" sz="2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ふん／ぷん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ja-JP" sz="2400" b="1" i="1" u="sng" dirty="0" smtClean="0">
                <a:solidFill>
                  <a:srgbClr val="00B05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Đặc biệt: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ja-JP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1 </a:t>
            </a:r>
            <a:r>
              <a:rPr lang="en-US" altLang="ja-JP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phút</a:t>
            </a:r>
            <a:r>
              <a:rPr lang="en-US" altLang="ja-JP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: </a:t>
            </a:r>
            <a:r>
              <a:rPr lang="ja-JP" altLang="en-US" sz="2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いっぷん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ja-JP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6 </a:t>
            </a:r>
            <a:r>
              <a:rPr lang="en-US" altLang="ja-JP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phút</a:t>
            </a:r>
            <a:r>
              <a:rPr lang="en-US" altLang="ja-JP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: </a:t>
            </a:r>
            <a:r>
              <a:rPr lang="ja-JP" altLang="en-US" sz="2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ろっぷん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ja-JP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8 </a:t>
            </a:r>
            <a:r>
              <a:rPr lang="en-US" altLang="ja-JP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phút</a:t>
            </a:r>
            <a:r>
              <a:rPr lang="en-US" altLang="ja-JP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: </a:t>
            </a:r>
            <a:r>
              <a:rPr lang="ja-JP" altLang="en-US" sz="2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はっぷん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ja-JP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10 </a:t>
            </a:r>
            <a:r>
              <a:rPr lang="en-US" altLang="ja-JP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phút</a:t>
            </a:r>
            <a:r>
              <a:rPr lang="en-US" altLang="ja-JP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: </a:t>
            </a:r>
            <a:r>
              <a:rPr lang="ja-JP" altLang="en-US" sz="2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じゅっぷん（じっぷん）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ja-JP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3 </a:t>
            </a:r>
            <a:r>
              <a:rPr lang="en-US" altLang="ja-JP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phút</a:t>
            </a:r>
            <a:r>
              <a:rPr lang="en-US" altLang="ja-JP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: </a:t>
            </a:r>
            <a:r>
              <a:rPr lang="ja-JP" altLang="en-US" sz="2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さんぷん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ja-JP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4 </a:t>
            </a:r>
            <a:r>
              <a:rPr lang="en-US" altLang="ja-JP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phút</a:t>
            </a:r>
            <a:r>
              <a:rPr lang="en-US" altLang="ja-JP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: </a:t>
            </a:r>
            <a:r>
              <a:rPr lang="ja-JP" altLang="en-US" sz="2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よんぷん</a:t>
            </a:r>
            <a:endParaRPr lang="en-US" altLang="ja-JP" sz="2400" dirty="0" smtClean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i="1" u="sng" dirty="0" err="1" smtClean="0">
                <a:solidFill>
                  <a:srgbClr val="00B05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Các</a:t>
            </a:r>
            <a:r>
              <a:rPr lang="en-US" sz="2400" b="1" i="1" u="sng" dirty="0" smtClean="0">
                <a:solidFill>
                  <a:srgbClr val="00B05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 smtClean="0">
                <a:solidFill>
                  <a:srgbClr val="00B05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số</a:t>
            </a:r>
            <a:r>
              <a:rPr lang="en-US" sz="2400" b="1" i="1" u="sng" dirty="0" smtClean="0">
                <a:solidFill>
                  <a:srgbClr val="00B05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 smtClean="0">
                <a:solidFill>
                  <a:srgbClr val="00B05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còn</a:t>
            </a:r>
            <a:r>
              <a:rPr lang="en-US" sz="2400" b="1" i="1" u="sng" dirty="0" smtClean="0">
                <a:solidFill>
                  <a:srgbClr val="00B05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 smtClean="0">
                <a:solidFill>
                  <a:srgbClr val="00B05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lại</a:t>
            </a:r>
            <a:r>
              <a:rPr lang="en-US" sz="2400" b="1" i="1" u="sng" dirty="0" smtClean="0">
                <a:solidFill>
                  <a:srgbClr val="00B05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:</a:t>
            </a:r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số</a:t>
            </a:r>
            <a:r>
              <a:rPr lang="en-US" sz="2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đếm</a:t>
            </a:r>
            <a:r>
              <a:rPr lang="en-US" sz="2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+</a:t>
            </a:r>
            <a:r>
              <a:rPr lang="en-US" altLang="ja-JP" sz="2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ja-JP" altLang="en-US" sz="2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ふん</a:t>
            </a:r>
            <a:endParaRPr lang="en-US" altLang="ja-JP" sz="2400" dirty="0" smtClean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30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phút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: </a:t>
            </a:r>
            <a:r>
              <a:rPr lang="ja-JP" altLang="en-US" sz="2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さんじゅっぷん</a:t>
            </a:r>
            <a:r>
              <a:rPr lang="en-US" altLang="ja-JP" sz="2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/</a:t>
            </a:r>
            <a:r>
              <a:rPr lang="ja-JP" altLang="en-US" sz="2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さんじっぷん</a:t>
            </a:r>
            <a:r>
              <a:rPr lang="en-US" altLang="ja-JP" sz="2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/</a:t>
            </a:r>
            <a:r>
              <a:rPr lang="ja-JP" alt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はん</a:t>
            </a:r>
            <a:endParaRPr lang="en-US" altLang="ja-JP" sz="2400" dirty="0" smtClean="0">
              <a:solidFill>
                <a:srgbClr val="7030A0"/>
              </a:solidFill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 err="1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Cách</a:t>
            </a:r>
            <a:r>
              <a:rPr lang="en-US" sz="2400" b="1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hỏi</a:t>
            </a:r>
            <a:r>
              <a:rPr lang="en-US" sz="2400" b="1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: </a:t>
            </a:r>
            <a:r>
              <a:rPr lang="ja-JP" altLang="en-US" sz="2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なんぷん</a:t>
            </a:r>
            <a:endParaRPr lang="vi-VN" sz="2400" dirty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276" y="59822"/>
            <a:ext cx="13051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第</a:t>
            </a:r>
            <a:r>
              <a:rPr lang="en-US" altLang="ja-JP" sz="14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4</a:t>
            </a:r>
            <a:r>
              <a:rPr lang="ja-JP" altLang="en-US" sz="1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課</a:t>
            </a:r>
            <a:endParaRPr lang="vi-VN" sz="1400" dirty="0" smtClean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r>
              <a:rPr lang="ja-JP" altLang="en-US" sz="12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先生</a:t>
            </a:r>
            <a:r>
              <a:rPr lang="vi-VN" altLang="ja-JP" sz="12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: </a:t>
            </a:r>
            <a:r>
              <a:rPr lang="vi-VN" altLang="ja-JP" sz="1200" b="1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Huong Ng</a:t>
            </a:r>
            <a:endParaRPr lang="vi-VN" sz="1200" b="1" dirty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12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1. 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い</a:t>
            </a: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ま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 [</a:t>
            </a: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は</a:t>
            </a:r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]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 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なんじ </a:t>
            </a:r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/ 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な</a:t>
            </a: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んぷん 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です</a:t>
            </a: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か。</a:t>
            </a:r>
            <a:endParaRPr lang="vi-V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UD Digi Kyokasho N-B" panose="02020700000000000000" pitchFamily="17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929" y="1885445"/>
            <a:ext cx="9029822" cy="2772012"/>
          </a:xfrm>
        </p:spPr>
        <p:txBody>
          <a:bodyPr>
            <a:normAutofit/>
          </a:bodyPr>
          <a:lstStyle/>
          <a:p>
            <a:pPr marL="896938" indent="0">
              <a:lnSpc>
                <a:spcPct val="100000"/>
              </a:lnSpc>
              <a:buNone/>
            </a:pPr>
            <a:r>
              <a:rPr lang="ja-JP" altLang="en-US" sz="3200" dirty="0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いみ：</a:t>
            </a:r>
            <a:r>
              <a:rPr lang="vi-VN" altLang="ja-JP" sz="3200" b="1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Bây giờ là mấy giờ / mấy phút ?</a:t>
            </a:r>
            <a:endParaRPr lang="en-US" altLang="ja-JP" sz="3200" b="1" dirty="0" smtClean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444500" indent="0">
              <a:lnSpc>
                <a:spcPct val="100000"/>
              </a:lnSpc>
              <a:buNone/>
            </a:pPr>
            <a:r>
              <a:rPr lang="ja-JP" altLang="en-US" sz="3200" dirty="0">
                <a:solidFill>
                  <a:srgbClr val="00B05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れい</a:t>
            </a:r>
            <a:r>
              <a:rPr lang="ja-JP" altLang="en-US" sz="3200" dirty="0" smtClean="0">
                <a:solidFill>
                  <a:srgbClr val="00B05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：</a:t>
            </a:r>
            <a:endParaRPr lang="en-US" altLang="ja-JP" sz="3200" dirty="0" smtClean="0">
              <a:solidFill>
                <a:srgbClr val="00B050"/>
              </a:solidFill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444500" indent="0">
              <a:lnSpc>
                <a:spcPct val="100000"/>
              </a:lnSpc>
              <a:buNone/>
            </a:pPr>
            <a:r>
              <a:rPr lang="ja-JP" altLang="en-US" sz="3200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いま なんじですか</a:t>
            </a:r>
            <a:r>
              <a:rPr lang="en-US" altLang="ja-JP" sz="3200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­</a:t>
            </a:r>
            <a:r>
              <a:rPr lang="ja-JP" altLang="en-US" sz="32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。</a:t>
            </a:r>
            <a:endParaRPr lang="en-US" altLang="ja-JP" sz="3200" dirty="0" smtClean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444500" indent="0">
              <a:lnSpc>
                <a:spcPct val="100000"/>
              </a:lnSpc>
              <a:buNone/>
            </a:pPr>
            <a:r>
              <a:rPr lang="ja-JP" altLang="en-US" sz="32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．．．１０じです。</a:t>
            </a:r>
            <a:endParaRPr lang="en-US" altLang="ja-JP" sz="3200" dirty="0" smtClean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ja-JP" dirty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ja-JP" dirty="0" smtClean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vi-VN" dirty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98341" y="4002553"/>
            <a:ext cx="702108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ja-JP" sz="3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N(</a:t>
            </a:r>
            <a:r>
              <a:rPr lang="en-US" altLang="ja-JP" sz="3200" dirty="0" err="1" smtClean="0">
                <a:solidFill>
                  <a:schemeClr val="accent2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địa</a:t>
            </a:r>
            <a:r>
              <a:rPr lang="en-US" altLang="ja-JP" sz="3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en-US" altLang="ja-JP" sz="3200" dirty="0" err="1">
                <a:solidFill>
                  <a:schemeClr val="accent2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điểm</a:t>
            </a:r>
            <a:r>
              <a:rPr lang="en-US" altLang="ja-JP" sz="3200" dirty="0">
                <a:solidFill>
                  <a:schemeClr val="accent2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) </a:t>
            </a:r>
            <a:r>
              <a:rPr lang="ja-JP" altLang="en-US" sz="3200" dirty="0">
                <a:solidFill>
                  <a:schemeClr val="accent2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は いま なんじ です</a:t>
            </a:r>
            <a:r>
              <a:rPr lang="ja-JP" altLang="en-US" sz="3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か。</a:t>
            </a:r>
            <a:endParaRPr lang="ja-JP" altLang="en-US" sz="3200" dirty="0">
              <a:solidFill>
                <a:schemeClr val="accent2"/>
              </a:solidFill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623888">
              <a:lnSpc>
                <a:spcPct val="150000"/>
              </a:lnSpc>
            </a:pPr>
            <a:r>
              <a:rPr lang="ja-JP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いみ</a:t>
            </a:r>
            <a:r>
              <a:rPr lang="en-US" altLang="ja-JP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en-US" altLang="ja-JP" sz="2800" dirty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: </a:t>
            </a:r>
            <a:r>
              <a:rPr lang="en-US" altLang="ja-JP" sz="2800" b="1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Ở N </a:t>
            </a:r>
            <a:r>
              <a:rPr lang="en-US" altLang="ja-JP" sz="2800" b="1" dirty="0" err="1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bây</a:t>
            </a:r>
            <a:r>
              <a:rPr lang="en-US" altLang="ja-JP" sz="2800" b="1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en-US" altLang="ja-JP" sz="2800" b="1" dirty="0" err="1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giờ</a:t>
            </a:r>
            <a:r>
              <a:rPr lang="en-US" altLang="ja-JP" sz="2800" b="1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en-US" altLang="ja-JP" sz="2800" b="1" dirty="0" err="1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là</a:t>
            </a:r>
            <a:r>
              <a:rPr lang="en-US" altLang="ja-JP" sz="2800" b="1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en-US" altLang="ja-JP" sz="2800" b="1" dirty="0" err="1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mấy</a:t>
            </a:r>
            <a:r>
              <a:rPr lang="en-US" altLang="ja-JP" sz="2800" b="1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en-US" altLang="ja-JP" sz="2800" b="1" dirty="0" err="1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giờ</a:t>
            </a:r>
            <a:r>
              <a:rPr lang="en-US" altLang="ja-JP" sz="2800" b="1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?</a:t>
            </a:r>
            <a:endParaRPr lang="ja-JP" altLang="en-US" sz="2800" dirty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2800" dirty="0" smtClean="0">
                <a:solidFill>
                  <a:srgbClr val="00B05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れい：</a:t>
            </a:r>
            <a:r>
              <a:rPr lang="ja-JP" altLang="en-US" sz="28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ハノイは</a:t>
            </a:r>
            <a:r>
              <a:rPr lang="ja-JP" altLang="en-US" sz="2800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　い</a:t>
            </a:r>
            <a:r>
              <a:rPr lang="ja-JP" altLang="en-US" sz="28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ま　な</a:t>
            </a:r>
            <a:r>
              <a:rPr lang="ja-JP" altLang="en-US" sz="2800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んじ　です</a:t>
            </a:r>
            <a:r>
              <a:rPr lang="ja-JP" altLang="en-US" sz="28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か。</a:t>
            </a:r>
            <a:endParaRPr lang="en-US" altLang="ja-JP" sz="2800" dirty="0" smtClean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ja-JP" sz="28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	</a:t>
            </a:r>
            <a:r>
              <a:rPr lang="ja-JP" altLang="en-US" sz="28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．．．さ</a:t>
            </a:r>
            <a:r>
              <a:rPr lang="ja-JP" altLang="en-US" sz="2800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んじはんで</a:t>
            </a:r>
            <a:r>
              <a:rPr lang="ja-JP" altLang="en-US" sz="28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す。</a:t>
            </a:r>
            <a:endParaRPr lang="vi-VN" sz="2800" dirty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66" y="6280099"/>
            <a:ext cx="13051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第</a:t>
            </a:r>
            <a:r>
              <a:rPr lang="en-US" altLang="ja-JP" sz="14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4</a:t>
            </a:r>
            <a:r>
              <a:rPr lang="ja-JP" altLang="en-US" sz="1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課</a:t>
            </a:r>
            <a:endParaRPr lang="vi-VN" sz="1400" dirty="0" smtClean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r>
              <a:rPr lang="ja-JP" altLang="en-US" sz="12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先生</a:t>
            </a:r>
            <a:r>
              <a:rPr lang="vi-VN" altLang="ja-JP" sz="12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: </a:t>
            </a:r>
            <a:r>
              <a:rPr lang="vi-VN" altLang="ja-JP" sz="1200" b="1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Huong Ng</a:t>
            </a:r>
            <a:endParaRPr lang="vi-VN" sz="1200" b="1" dirty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18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1BBA3-0670-2534-58C1-FBFA5C87A7F1}"/>
              </a:ext>
            </a:extLst>
          </p:cNvPr>
          <p:cNvSpPr txBox="1"/>
          <p:nvPr/>
        </p:nvSpPr>
        <p:spPr>
          <a:xfrm>
            <a:off x="7272563" y="4423043"/>
            <a:ext cx="3534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終わります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5F5FB-1EDD-9ED8-6530-EDD8C4B045DF}"/>
              </a:ext>
            </a:extLst>
          </p:cNvPr>
          <p:cNvSpPr txBox="1"/>
          <p:nvPr/>
        </p:nvSpPr>
        <p:spPr>
          <a:xfrm>
            <a:off x="7272563" y="5259796"/>
            <a:ext cx="3669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おわります</a:t>
            </a:r>
            <a:endParaRPr 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586C7-0207-4EC0-B129-5DDB62228A3A}"/>
              </a:ext>
            </a:extLst>
          </p:cNvPr>
          <p:cNvSpPr txBox="1"/>
          <p:nvPr/>
        </p:nvSpPr>
        <p:spPr>
          <a:xfrm>
            <a:off x="1677758" y="4423043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勉強します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F8F86-2505-A51F-9182-140CC1D0029C}"/>
              </a:ext>
            </a:extLst>
          </p:cNvPr>
          <p:cNvSpPr txBox="1"/>
          <p:nvPr/>
        </p:nvSpPr>
        <p:spPr>
          <a:xfrm>
            <a:off x="938322" y="5259796"/>
            <a:ext cx="4867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べんきょうします</a:t>
            </a:r>
            <a:endParaRPr lang="en-US" sz="4400" b="1" dirty="0"/>
          </a:p>
        </p:txBody>
      </p:sp>
      <p:pic>
        <p:nvPicPr>
          <p:cNvPr id="2050" name="Picture 2" descr="勉強のイラスト「テスト勉強・女の子」 | かわいいフリー素材集 いらすとや">
            <a:extLst>
              <a:ext uri="{FF2B5EF4-FFF2-40B4-BE49-F238E27FC236}">
                <a16:creationId xmlns:a16="http://schemas.microsoft.com/office/drawing/2014/main" id="{DBB2CFD3-F958-6825-FC9D-2067C9A8A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4" y="578941"/>
            <a:ext cx="3524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終わるイラスト／無料イラストなら「イラストAC」">
            <a:extLst>
              <a:ext uri="{FF2B5EF4-FFF2-40B4-BE49-F238E27FC236}">
                <a16:creationId xmlns:a16="http://schemas.microsoft.com/office/drawing/2014/main" id="{085726B5-0EE1-F55C-A877-C74B469D1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8" t="9765" r="14959" b="4521"/>
          <a:stretch/>
        </p:blipFill>
        <p:spPr bwMode="auto">
          <a:xfrm>
            <a:off x="6862084" y="330291"/>
            <a:ext cx="4355643" cy="382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86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2868" t="27008" r="21843" b="13846"/>
          <a:stretch/>
        </p:blipFill>
        <p:spPr>
          <a:xfrm>
            <a:off x="683122" y="232624"/>
            <a:ext cx="10825755" cy="651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371" y="568428"/>
            <a:ext cx="3819258" cy="1325563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5</a:t>
            </a: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．</a:t>
            </a:r>
            <a:r>
              <a:rPr lang="vi-VN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N1 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と </a:t>
            </a:r>
            <a:r>
              <a:rPr lang="vi-VN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N2</a:t>
            </a:r>
            <a:endParaRPr lang="vi-V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83" y="2141819"/>
            <a:ext cx="11818834" cy="23703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				</a:t>
            </a:r>
            <a:r>
              <a:rPr lang="ja-JP" alt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いみ：</a:t>
            </a:r>
            <a:r>
              <a:rPr lang="vi-VN" sz="3600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 </a:t>
            </a:r>
            <a:r>
              <a:rPr lang="vi-VN" sz="3600" b="1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N1 và / với </a:t>
            </a:r>
            <a:r>
              <a:rPr lang="vi-VN" sz="3600" b="1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N2</a:t>
            </a:r>
            <a:endParaRPr lang="en-US" sz="3600" b="1" dirty="0" smtClean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1700213">
              <a:buNone/>
            </a:pPr>
            <a:r>
              <a:rPr lang="ja-JP" altLang="en-US" sz="3600" b="1" dirty="0">
                <a:solidFill>
                  <a:srgbClr val="00B05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れい</a:t>
            </a:r>
            <a:r>
              <a:rPr lang="ja-JP" altLang="en-US" sz="36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：</a:t>
            </a:r>
            <a:endParaRPr lang="en-US" altLang="ja-JP" sz="3600" b="1" dirty="0" smtClean="0">
              <a:solidFill>
                <a:srgbClr val="00B050"/>
              </a:solidFill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982663"/>
            <a:r>
              <a:rPr lang="ja-JP" altLang="en-US" sz="3200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このほん</a:t>
            </a:r>
            <a:r>
              <a:rPr lang="ja-JP" altLang="en-US" sz="32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と　あ</a:t>
            </a:r>
            <a:r>
              <a:rPr lang="ja-JP" altLang="en-US" sz="3200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のノート</a:t>
            </a:r>
            <a:r>
              <a:rPr lang="ja-JP" altLang="en-US" sz="32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は　わ</a:t>
            </a:r>
            <a:r>
              <a:rPr lang="ja-JP" altLang="en-US" sz="3200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たしのです</a:t>
            </a:r>
            <a:r>
              <a:rPr lang="ja-JP" altLang="en-US" sz="32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。</a:t>
            </a:r>
            <a:endParaRPr lang="en-US" altLang="ja-JP" sz="3200" dirty="0" smtClean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982663"/>
            <a:r>
              <a:rPr lang="ja-JP" altLang="en-US" sz="32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ぎんこうの　やすみは　どようびと　にちようびです。</a:t>
            </a:r>
            <a:endParaRPr lang="vi-VN" sz="3200" dirty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10431" y="6297512"/>
            <a:ext cx="13051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第</a:t>
            </a:r>
            <a:r>
              <a:rPr lang="en-US" altLang="ja-JP" sz="14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4</a:t>
            </a:r>
            <a:r>
              <a:rPr lang="ja-JP" altLang="en-US" sz="1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課</a:t>
            </a:r>
            <a:endParaRPr lang="vi-VN" sz="1400" dirty="0" smtClean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algn="r"/>
            <a:r>
              <a:rPr lang="ja-JP" altLang="en-US" sz="12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先生</a:t>
            </a:r>
            <a:r>
              <a:rPr lang="vi-VN" altLang="ja-JP" sz="12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: </a:t>
            </a:r>
            <a:r>
              <a:rPr lang="vi-VN" altLang="ja-JP" sz="1200" b="1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Huong Ng</a:t>
            </a:r>
            <a:endParaRPr lang="vi-VN" sz="1200" b="1" dirty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97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/>
          <p:cNvCxnSpPr/>
          <p:nvPr/>
        </p:nvCxnSpPr>
        <p:spPr>
          <a:xfrm>
            <a:off x="367469" y="3429000"/>
            <a:ext cx="11459910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Flowchart: Connector 12"/>
          <p:cNvSpPr/>
          <p:nvPr/>
        </p:nvSpPr>
        <p:spPr>
          <a:xfrm>
            <a:off x="1623701" y="3283721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Flowchart: Connector 13"/>
          <p:cNvSpPr/>
          <p:nvPr/>
        </p:nvSpPr>
        <p:spPr>
          <a:xfrm>
            <a:off x="3792908" y="3283721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Flowchart: Connector 14"/>
          <p:cNvSpPr/>
          <p:nvPr/>
        </p:nvSpPr>
        <p:spPr>
          <a:xfrm>
            <a:off x="5962115" y="3283720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Flowchart: Connector 15"/>
          <p:cNvSpPr/>
          <p:nvPr/>
        </p:nvSpPr>
        <p:spPr>
          <a:xfrm>
            <a:off x="8105685" y="3283720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Flowchart: Connector 16"/>
          <p:cNvSpPr/>
          <p:nvPr/>
        </p:nvSpPr>
        <p:spPr>
          <a:xfrm>
            <a:off x="10300529" y="3283719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TextBox 17"/>
          <p:cNvSpPr txBox="1"/>
          <p:nvPr/>
        </p:nvSpPr>
        <p:spPr>
          <a:xfrm>
            <a:off x="533043" y="4106347"/>
            <a:ext cx="2478281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おととい</a:t>
            </a:r>
            <a:endParaRPr lang="vi-V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UD Digi Kyokasho N-B" panose="02020700000000000000" pitchFamily="17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11324" y="2009553"/>
            <a:ext cx="1862269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きのう</a:t>
            </a:r>
            <a:endParaRPr lang="vi-V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UD Digi Kyokasho N-B" panose="02020700000000000000" pitchFamily="17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94716" y="4047749"/>
            <a:ext cx="2033899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きょう</a:t>
            </a:r>
            <a:endParaRPr lang="vi-V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UD Digi Kyokasho N-B" panose="02020700000000000000" pitchFamily="17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2827" y="2009552"/>
            <a:ext cx="2204817" cy="76944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あした</a:t>
            </a:r>
            <a:endParaRPr lang="vi-VN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UD Digi Kyokasho N-B" panose="02020700000000000000" pitchFamily="17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72483" y="4047749"/>
            <a:ext cx="2555193" cy="76944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あさって</a:t>
            </a:r>
            <a:endParaRPr lang="vi-VN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UD Digi Kyokasho N-B" panose="02020700000000000000" pitchFamily="17" charset="-128"/>
            </a:endParaRPr>
          </a:p>
        </p:txBody>
      </p:sp>
      <p:cxnSp>
        <p:nvCxnSpPr>
          <p:cNvPr id="30" name="Straight Arrow Connector 29"/>
          <p:cNvCxnSpPr>
            <a:stCxn id="13" idx="4"/>
            <a:endCxn id="18" idx="0"/>
          </p:cNvCxnSpPr>
          <p:nvPr/>
        </p:nvCxnSpPr>
        <p:spPr>
          <a:xfrm flipH="1">
            <a:off x="1772184" y="3574278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6112024" y="3519436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0450079" y="3486474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937027" y="2749133"/>
            <a:ext cx="10865" cy="53458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8262356" y="2764064"/>
            <a:ext cx="10865" cy="53458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276" y="59822"/>
            <a:ext cx="13051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第</a:t>
            </a:r>
            <a:r>
              <a:rPr lang="en-US" altLang="ja-JP" sz="14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4</a:t>
            </a:r>
            <a:r>
              <a:rPr lang="ja-JP" altLang="en-US" sz="1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課</a:t>
            </a:r>
            <a:endParaRPr lang="vi-VN" sz="1400" dirty="0" smtClean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r>
              <a:rPr lang="ja-JP" altLang="en-US" sz="12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先生</a:t>
            </a:r>
            <a:r>
              <a:rPr lang="vi-VN" altLang="ja-JP" sz="12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: </a:t>
            </a:r>
            <a:r>
              <a:rPr lang="vi-VN" altLang="ja-JP" sz="1200" b="1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Huong Ng</a:t>
            </a:r>
            <a:endParaRPr lang="vi-VN" sz="1200" b="1" dirty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04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4" t="25544" r="21822" b="39007"/>
          <a:stretch/>
        </p:blipFill>
        <p:spPr>
          <a:xfrm>
            <a:off x="471055" y="1386900"/>
            <a:ext cx="11249890" cy="4084199"/>
          </a:xfrm>
        </p:spPr>
      </p:pic>
    </p:spTree>
    <p:extLst>
      <p:ext uri="{BB962C8B-B14F-4D97-AF65-F5344CB8AC3E}">
        <p14:creationId xmlns:p14="http://schemas.microsoft.com/office/powerpoint/2010/main" val="781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4220911" cy="1325563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2.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Động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từ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ます</a:t>
            </a:r>
            <a:endParaRPr lang="vi-V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235893"/>
              </p:ext>
            </p:extLst>
          </p:nvPr>
        </p:nvGraphicFramePr>
        <p:xfrm>
          <a:off x="955939" y="1857006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6293">
                  <a:extLst>
                    <a:ext uri="{9D8B030D-6E8A-4147-A177-3AD203B41FA5}">
                      <a16:colId xmlns:a16="http://schemas.microsoft.com/office/drawing/2014/main" val="3326046889"/>
                    </a:ext>
                  </a:extLst>
                </a:gridCol>
                <a:gridCol w="4584107">
                  <a:extLst>
                    <a:ext uri="{9D8B030D-6E8A-4147-A177-3AD203B41FA5}">
                      <a16:colId xmlns:a16="http://schemas.microsoft.com/office/drawing/2014/main" val="349076767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291497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Phi </a:t>
                      </a:r>
                      <a:r>
                        <a:rPr lang="en-US" sz="32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quá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khứ</a:t>
                      </a:r>
                      <a:endParaRPr lang="en-US" sz="3200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3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32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2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tương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lai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vi-VN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Quá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khứ</a:t>
                      </a:r>
                      <a:endParaRPr lang="vi-VN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587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Khẳng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định</a:t>
                      </a:r>
                      <a:endParaRPr lang="vi-VN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UD Digi Kyokasho N-B" panose="02020700000000000000" pitchFamily="17" charset="-128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ja-JP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UD Digi Kyokasho N-B" panose="02020700000000000000" pitchFamily="17" charset="-128"/>
                          <a:cs typeface="Times New Roman" panose="02020603050405020304" pitchFamily="18" charset="0"/>
                        </a:rPr>
                        <a:t>ます</a:t>
                      </a:r>
                      <a:endParaRPr lang="vi-VN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UD Digi Kyokasho N-B" panose="02020700000000000000" pitchFamily="17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UD Digi Kyokasho N-B" panose="02020700000000000000" pitchFamily="17" charset="-128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ja-JP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UD Digi Kyokasho N-B" panose="02020700000000000000" pitchFamily="17" charset="-128"/>
                          <a:cs typeface="Times New Roman" panose="02020603050405020304" pitchFamily="18" charset="0"/>
                        </a:rPr>
                        <a:t>ました</a:t>
                      </a:r>
                      <a:endParaRPr lang="en-US" altLang="ja-JP" sz="32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UD Digi Kyokasho N-B" panose="02020700000000000000" pitchFamily="17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8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Phủ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định</a:t>
                      </a:r>
                      <a:endParaRPr lang="vi-VN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UD Digi Kyokasho N-B" panose="02020700000000000000" pitchFamily="17" charset="-128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ja-JP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UD Digi Kyokasho N-B" panose="02020700000000000000" pitchFamily="17" charset="-128"/>
                          <a:cs typeface="Times New Roman" panose="02020603050405020304" pitchFamily="18" charset="0"/>
                        </a:rPr>
                        <a:t>ません</a:t>
                      </a:r>
                      <a:endParaRPr lang="vi-VN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UD Digi Kyokasho N-B" panose="02020700000000000000" pitchFamily="17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UD Digi Kyokasho N-B" panose="02020700000000000000" pitchFamily="17" charset="-128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ja-JP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UD Digi Kyokasho N-B" panose="02020700000000000000" pitchFamily="17" charset="-128"/>
                          <a:cs typeface="Times New Roman" panose="02020603050405020304" pitchFamily="18" charset="0"/>
                        </a:rPr>
                        <a:t>ませんでした</a:t>
                      </a:r>
                      <a:endParaRPr lang="en-US" altLang="ja-JP" sz="32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UD Digi Kyokasho N-B" panose="02020700000000000000" pitchFamily="17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0441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51075" y="4048868"/>
            <a:ext cx="63167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 b="1" dirty="0">
                <a:solidFill>
                  <a:srgbClr val="C0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まいばん </a:t>
            </a:r>
            <a:r>
              <a:rPr lang="ja-JP" altLang="en-US" sz="2800" b="1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べんきょう</a:t>
            </a:r>
            <a:r>
              <a:rPr lang="ja-JP" altLang="en-US" sz="2800" b="1" dirty="0">
                <a:solidFill>
                  <a:schemeClr val="accent1">
                    <a:lumMod val="75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しま</a:t>
            </a:r>
            <a:r>
              <a:rPr lang="ja-JP" altLang="en-US" sz="2800" b="1" dirty="0" smtClean="0">
                <a:solidFill>
                  <a:schemeClr val="accent1">
                    <a:lumMod val="75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す</a:t>
            </a:r>
            <a:r>
              <a:rPr lang="ja-JP" altLang="en-US" sz="2800" b="1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。</a:t>
            </a:r>
            <a:endParaRPr lang="en-US" altLang="ja-JP" sz="2800" b="1" dirty="0" smtClean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800" b="1" dirty="0">
                <a:solidFill>
                  <a:srgbClr val="C0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あし</a:t>
            </a:r>
            <a:r>
              <a:rPr lang="ja-JP" altLang="en-US" sz="2800" b="1" dirty="0" smtClean="0">
                <a:solidFill>
                  <a:srgbClr val="C0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た </a:t>
            </a:r>
            <a:r>
              <a:rPr lang="ja-JP" altLang="en-US" sz="2800" b="1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べ</a:t>
            </a:r>
            <a:r>
              <a:rPr lang="ja-JP" altLang="en-US" sz="2800" b="1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んきょう</a:t>
            </a:r>
            <a:r>
              <a:rPr lang="ja-JP" altLang="en-US" sz="2800" b="1" dirty="0">
                <a:solidFill>
                  <a:schemeClr val="accent1">
                    <a:lumMod val="75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しま</a:t>
            </a:r>
            <a:r>
              <a:rPr lang="ja-JP" altLang="en-US" sz="2800" b="1" dirty="0" smtClean="0">
                <a:solidFill>
                  <a:schemeClr val="accent1">
                    <a:lumMod val="75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せん</a:t>
            </a:r>
            <a:r>
              <a:rPr lang="ja-JP" altLang="en-US" sz="2800" b="1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。</a:t>
            </a:r>
            <a:endParaRPr lang="en-US" altLang="ja-JP" sz="2800" b="1" dirty="0" smtClean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800" b="1" dirty="0">
                <a:solidFill>
                  <a:srgbClr val="C0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きの</a:t>
            </a:r>
            <a:r>
              <a:rPr lang="ja-JP" altLang="en-US" sz="2800" b="1" dirty="0" smtClean="0">
                <a:solidFill>
                  <a:srgbClr val="C0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う </a:t>
            </a:r>
            <a:r>
              <a:rPr lang="ja-JP" altLang="en-US" sz="2800" b="1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べ</a:t>
            </a:r>
            <a:r>
              <a:rPr lang="ja-JP" altLang="en-US" sz="2800" b="1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んきょう</a:t>
            </a:r>
            <a:r>
              <a:rPr lang="ja-JP" altLang="en-US" sz="2800" b="1" dirty="0">
                <a:solidFill>
                  <a:schemeClr val="accent1">
                    <a:lumMod val="75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しまし</a:t>
            </a:r>
            <a:r>
              <a:rPr lang="ja-JP" altLang="en-US" sz="2800" b="1" dirty="0" smtClean="0">
                <a:solidFill>
                  <a:schemeClr val="accent1">
                    <a:lumMod val="75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た</a:t>
            </a:r>
            <a:r>
              <a:rPr lang="ja-JP" altLang="en-US" sz="2800" b="1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。</a:t>
            </a:r>
            <a:endParaRPr lang="en-US" altLang="ja-JP" sz="2800" b="1" dirty="0" smtClean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800" b="1" dirty="0">
                <a:solidFill>
                  <a:srgbClr val="C0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おとと</a:t>
            </a:r>
            <a:r>
              <a:rPr lang="ja-JP" altLang="en-US" sz="2800" b="1" dirty="0" smtClean="0">
                <a:solidFill>
                  <a:srgbClr val="C0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い </a:t>
            </a:r>
            <a:r>
              <a:rPr lang="ja-JP" altLang="en-US" sz="2800" b="1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べ</a:t>
            </a:r>
            <a:r>
              <a:rPr lang="ja-JP" altLang="en-US" sz="2800" b="1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んきょう</a:t>
            </a:r>
            <a:r>
              <a:rPr lang="ja-JP" altLang="en-US" sz="2800" b="1" dirty="0">
                <a:solidFill>
                  <a:schemeClr val="accent1">
                    <a:lumMod val="75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しませんでした</a:t>
            </a:r>
            <a:r>
              <a:rPr lang="ja-JP" altLang="en-US" sz="2800" b="1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 </a:t>
            </a:r>
            <a:r>
              <a:rPr lang="ja-JP" altLang="en-US" sz="2800" b="1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。</a:t>
            </a:r>
            <a:endParaRPr lang="vi-VN" sz="2800" b="1" dirty="0">
              <a:latin typeface="+mn-ea"/>
              <a:ea typeface="UD Digi Kyokasho N-B" panose="02020700000000000000" pitchFamily="17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18976" y="118903"/>
            <a:ext cx="13051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第</a:t>
            </a:r>
            <a:r>
              <a:rPr lang="en-US" altLang="ja-JP" sz="14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4</a:t>
            </a:r>
            <a:r>
              <a:rPr lang="ja-JP" altLang="en-US" sz="1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課</a:t>
            </a:r>
            <a:endParaRPr lang="vi-VN" sz="1400" dirty="0" smtClean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algn="r"/>
            <a:r>
              <a:rPr lang="ja-JP" altLang="en-US" sz="12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先生</a:t>
            </a:r>
            <a:r>
              <a:rPr lang="vi-VN" altLang="ja-JP" sz="12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: </a:t>
            </a:r>
            <a:r>
              <a:rPr lang="vi-VN" altLang="ja-JP" sz="1200" b="1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Huong Ng</a:t>
            </a:r>
            <a:endParaRPr lang="vi-VN" sz="1200" b="1" dirty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2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みんなの日本語】第4課のイラストと教案｜ー時ー分、から/まで、何曜日？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77" y="380889"/>
            <a:ext cx="10063245" cy="609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16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37" t="35521" r="24926" b="28182"/>
          <a:stretch/>
        </p:blipFill>
        <p:spPr>
          <a:xfrm>
            <a:off x="504471" y="1335684"/>
            <a:ext cx="11183057" cy="4186632"/>
          </a:xfrm>
        </p:spPr>
      </p:pic>
    </p:spTree>
    <p:extLst>
      <p:ext uri="{BB962C8B-B14F-4D97-AF65-F5344CB8AC3E}">
        <p14:creationId xmlns:p14="http://schemas.microsoft.com/office/powerpoint/2010/main" val="121929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23" t="26606" r="16329" b="27969"/>
          <a:stretch/>
        </p:blipFill>
        <p:spPr>
          <a:xfrm>
            <a:off x="370919" y="1334697"/>
            <a:ext cx="11450162" cy="4188606"/>
          </a:xfrm>
        </p:spPr>
      </p:pic>
    </p:spTree>
    <p:extLst>
      <p:ext uri="{BB962C8B-B14F-4D97-AF65-F5344CB8AC3E}">
        <p14:creationId xmlns:p14="http://schemas.microsoft.com/office/powerpoint/2010/main" val="209794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9547" y="868975"/>
            <a:ext cx="9032905" cy="1325563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3.</a:t>
            </a:r>
            <a:r>
              <a:rPr lang="vi-V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vi-V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UD Digi Kyokasho N-B" panose="02020700000000000000" pitchFamily="17" charset="-128"/>
              </a:rPr>
              <a:t>N (chỉ thời gian) 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に＋ </a:t>
            </a:r>
            <a:r>
              <a:rPr lang="vi-V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UD Digi Kyokasho N-B" panose="02020700000000000000" pitchFamily="17" charset="-128"/>
              </a:rPr>
              <a:t>V 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ま</a:t>
            </a: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す。</a:t>
            </a:r>
            <a:endParaRPr lang="vi-V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UD Digi Kyokasho N-B" panose="02020700000000000000" pitchFamily="17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7290" y="2625926"/>
            <a:ext cx="8957417" cy="3776692"/>
          </a:xfrm>
        </p:spPr>
        <p:txBody>
          <a:bodyPr>
            <a:noAutofit/>
          </a:bodyPr>
          <a:lstStyle/>
          <a:p>
            <a:pPr marL="538163" indent="0">
              <a:buNone/>
            </a:pPr>
            <a:r>
              <a:rPr lang="ja-JP" altLang="en-US" sz="3600" dirty="0" smtClean="0">
                <a:solidFill>
                  <a:srgbClr val="FF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いみ</a:t>
            </a:r>
            <a:r>
              <a:rPr lang="vi-VN" sz="3600" dirty="0" smtClean="0">
                <a:solidFill>
                  <a:srgbClr val="FF0000"/>
                </a:solidFill>
                <a:ea typeface="UD Digi Kyokasho N-B" panose="02020700000000000000" pitchFamily="17" charset="-128"/>
              </a:rPr>
              <a:t> </a:t>
            </a:r>
            <a:r>
              <a:rPr lang="vi-VN" sz="3600" dirty="0">
                <a:solidFill>
                  <a:srgbClr val="FF0000"/>
                </a:solidFill>
                <a:ea typeface="UD Digi Kyokasho N-B" panose="02020700000000000000" pitchFamily="17" charset="-128"/>
              </a:rPr>
              <a:t>:</a:t>
            </a:r>
            <a:r>
              <a:rPr lang="vi-VN" sz="3600" b="1" dirty="0">
                <a:ea typeface="UD Digi Kyokasho N-B" panose="02020700000000000000" pitchFamily="17" charset="-128"/>
              </a:rPr>
              <a:t> </a:t>
            </a:r>
            <a:r>
              <a:rPr lang="vi-VN" sz="3600" b="1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Làm </a:t>
            </a:r>
            <a:r>
              <a:rPr lang="vi-VN" sz="3600" b="1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V vào </a:t>
            </a:r>
            <a:r>
              <a:rPr lang="vi-VN" sz="3600" b="1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khoảng thời gian </a:t>
            </a:r>
            <a:r>
              <a:rPr lang="vi-VN" sz="3600" b="1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N.</a:t>
            </a:r>
            <a:endParaRPr lang="vi-VN" sz="3600" dirty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ja-JP" altLang="en-US" sz="3600" dirty="0" smtClean="0">
                <a:solidFill>
                  <a:srgbClr val="00B05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れい：</a:t>
            </a:r>
            <a:endParaRPr lang="en-US" altLang="ja-JP" sz="3600" dirty="0" smtClean="0">
              <a:solidFill>
                <a:srgbClr val="00B05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pPr marL="0" indent="0">
              <a:buNone/>
            </a:pPr>
            <a:r>
              <a:rPr lang="ja-JP" altLang="en-US" sz="36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６じは</a:t>
            </a:r>
            <a:r>
              <a:rPr lang="ja-JP" altLang="en-US" sz="36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ん</a:t>
            </a:r>
            <a:r>
              <a:rPr lang="ja-JP" altLang="en-US" sz="3600" dirty="0" smtClean="0">
                <a:solidFill>
                  <a:srgbClr val="FF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に</a:t>
            </a:r>
            <a:r>
              <a:rPr lang="ja-JP" altLang="en-US" sz="36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　おきます。</a:t>
            </a:r>
            <a:endParaRPr lang="en-US" altLang="ja-JP" sz="3600" dirty="0" smtClean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pPr marL="0" indent="0">
              <a:buNone/>
            </a:pPr>
            <a:r>
              <a:rPr lang="ja-JP" altLang="en-US" sz="36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まいば</a:t>
            </a:r>
            <a:r>
              <a:rPr lang="ja-JP" altLang="en-US" sz="36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ん　８じ</a:t>
            </a:r>
            <a:r>
              <a:rPr lang="ja-JP" altLang="en-US" sz="3600" dirty="0" smtClean="0">
                <a:solidFill>
                  <a:srgbClr val="FF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に</a:t>
            </a:r>
            <a:r>
              <a:rPr lang="ja-JP" altLang="en-US" sz="36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　べんきょう</a:t>
            </a:r>
            <a:r>
              <a:rPr lang="ja-JP" altLang="en-US" sz="36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します。</a:t>
            </a:r>
            <a:endParaRPr lang="en-US" altLang="ja-JP" sz="3600" dirty="0" smtClean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10431" y="6297512"/>
            <a:ext cx="13051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第</a:t>
            </a:r>
            <a:r>
              <a:rPr lang="en-US" altLang="ja-JP" sz="14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4</a:t>
            </a:r>
            <a:r>
              <a:rPr lang="ja-JP" altLang="en-US" sz="1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課</a:t>
            </a:r>
            <a:endParaRPr lang="vi-VN" sz="1400" dirty="0" smtClean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algn="r"/>
            <a:r>
              <a:rPr lang="ja-JP" altLang="en-US" sz="12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先生</a:t>
            </a:r>
            <a:r>
              <a:rPr lang="vi-VN" altLang="ja-JP" sz="12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: </a:t>
            </a:r>
            <a:r>
              <a:rPr lang="vi-VN" altLang="ja-JP" sz="1200" b="1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Huong Ng</a:t>
            </a:r>
            <a:endParaRPr lang="vi-VN" sz="1200" b="1" dirty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46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38" t="52290" r="21822" b="16082"/>
          <a:stretch/>
        </p:blipFill>
        <p:spPr>
          <a:xfrm>
            <a:off x="289738" y="1572490"/>
            <a:ext cx="11612523" cy="3713019"/>
          </a:xfrm>
        </p:spPr>
      </p:pic>
    </p:spTree>
    <p:extLst>
      <p:ext uri="{BB962C8B-B14F-4D97-AF65-F5344CB8AC3E}">
        <p14:creationId xmlns:p14="http://schemas.microsoft.com/office/powerpoint/2010/main" val="153169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ình ảnh: ねます (寝ます)">
            <a:extLst>
              <a:ext uri="{FF2B5EF4-FFF2-40B4-BE49-F238E27FC236}">
                <a16:creationId xmlns:a16="http://schemas.microsoft.com/office/drawing/2014/main" id="{9E7AD425-8DE8-5FEB-C869-1FCE83FB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758" y="1291147"/>
            <a:ext cx="3782786" cy="315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A1BBA3-0670-2534-58C1-FBFA5C87A7F1}"/>
              </a:ext>
            </a:extLst>
          </p:cNvPr>
          <p:cNvSpPr txBox="1"/>
          <p:nvPr/>
        </p:nvSpPr>
        <p:spPr>
          <a:xfrm>
            <a:off x="7334251" y="4828188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寝ます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5F5FB-1EDD-9ED8-6530-EDD8C4B045DF}"/>
              </a:ext>
            </a:extLst>
          </p:cNvPr>
          <p:cNvSpPr txBox="1"/>
          <p:nvPr/>
        </p:nvSpPr>
        <p:spPr>
          <a:xfrm>
            <a:off x="7334251" y="5472273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ねます</a:t>
            </a:r>
            <a:endParaRPr lang="en-US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70E71-B7BC-5933-0A55-354168EB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56" y="616285"/>
            <a:ext cx="3782785" cy="378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C586C7-0207-4EC0-B129-5DDB62228A3A}"/>
              </a:ext>
            </a:extLst>
          </p:cNvPr>
          <p:cNvSpPr txBox="1"/>
          <p:nvPr/>
        </p:nvSpPr>
        <p:spPr>
          <a:xfrm>
            <a:off x="1885950" y="4828188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起きます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F8F86-2505-A51F-9182-140CC1D0029C}"/>
              </a:ext>
            </a:extLst>
          </p:cNvPr>
          <p:cNvSpPr txBox="1"/>
          <p:nvPr/>
        </p:nvSpPr>
        <p:spPr>
          <a:xfrm>
            <a:off x="1885950" y="5472274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おきます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06563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1518" y="373672"/>
            <a:ext cx="4988963" cy="1162898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4.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 ～から～まで</a:t>
            </a:r>
            <a:endParaRPr lang="vi-V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153" y="1854325"/>
            <a:ext cx="11341694" cy="46894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		</a:t>
            </a:r>
            <a:r>
              <a:rPr lang="ja-JP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いみ：</a:t>
            </a:r>
            <a:r>
              <a:rPr lang="vi-VN" b="1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Từ ~ đến </a:t>
            </a:r>
            <a:r>
              <a:rPr lang="vi-VN" b="1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~ </a:t>
            </a:r>
            <a:r>
              <a:rPr lang="vi-V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( Thời gian, địa điểm)</a:t>
            </a:r>
          </a:p>
          <a:p>
            <a:pPr marL="358775" indent="0">
              <a:buNone/>
            </a:pPr>
            <a:r>
              <a:rPr lang="ja-JP" alt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れい</a:t>
            </a:r>
            <a:r>
              <a:rPr lang="ja-JP" alt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：</a:t>
            </a:r>
            <a:endParaRPr lang="en-US" altLang="ja-JP" b="1" dirty="0" smtClean="0">
              <a:solidFill>
                <a:srgbClr val="00B050"/>
              </a:solidFill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ja-JP" altLang="en-US" b="1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９</a:t>
            </a:r>
            <a:r>
              <a:rPr lang="ja-JP" altLang="en-US" b="1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じから　５じまで　べんきょうします。</a:t>
            </a:r>
            <a:endParaRPr lang="en-US" altLang="ja-JP" b="1" dirty="0" smtClean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26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大阪（おおさか）から　東京（とうきょう）まで　３じかん　かかります。</a:t>
            </a:r>
            <a:endParaRPr lang="en-US" altLang="ja-JP" sz="2600" dirty="0" smtClean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ja-JP" altLang="en-US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８じか</a:t>
            </a:r>
            <a:r>
              <a:rPr lang="ja-JP" altLang="en-US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ら　はたらきます。</a:t>
            </a:r>
            <a:endParaRPr lang="en-US" altLang="ja-JP" dirty="0" smtClean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ja-JP" altLang="en-US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ぎんこう</a:t>
            </a:r>
            <a:r>
              <a:rPr lang="ja-JP" altLang="en-US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は　９じから　４じまでです。</a:t>
            </a:r>
            <a:endParaRPr lang="en-US" altLang="ja-JP" dirty="0" smtClean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ja-JP" altLang="en-US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ひるやすみ</a:t>
            </a:r>
            <a:r>
              <a:rPr lang="ja-JP" altLang="en-US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は　１２じからです。</a:t>
            </a:r>
            <a:endParaRPr lang="vi-VN" dirty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10431" y="6297512"/>
            <a:ext cx="13051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第</a:t>
            </a:r>
            <a:r>
              <a:rPr lang="en-US" altLang="ja-JP" sz="14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4</a:t>
            </a:r>
            <a:r>
              <a:rPr lang="ja-JP" altLang="en-US" sz="1400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課</a:t>
            </a:r>
            <a:endParaRPr lang="vi-VN" sz="1400" dirty="0" smtClean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algn="r"/>
            <a:r>
              <a:rPr lang="ja-JP" altLang="en-US" sz="12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先生</a:t>
            </a:r>
            <a:r>
              <a:rPr lang="vi-VN" altLang="ja-JP" sz="12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: </a:t>
            </a:r>
            <a:r>
              <a:rPr lang="vi-VN" altLang="ja-JP" sz="1200" b="1" dirty="0" smtClean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Huong Ng</a:t>
            </a:r>
            <a:endParaRPr lang="vi-VN" sz="1200" b="1" dirty="0">
              <a:latin typeface="Times New Roman" panose="02020603050405020304" pitchFamily="18" charset="0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51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13" t="30003" r="22060" b="46648"/>
          <a:stretch/>
        </p:blipFill>
        <p:spPr>
          <a:xfrm>
            <a:off x="422564" y="2057400"/>
            <a:ext cx="11346872" cy="2743200"/>
          </a:xfrm>
        </p:spPr>
      </p:pic>
    </p:spTree>
    <p:extLst>
      <p:ext uri="{BB962C8B-B14F-4D97-AF65-F5344CB8AC3E}">
        <p14:creationId xmlns:p14="http://schemas.microsoft.com/office/powerpoint/2010/main" val="263932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30427" r="35911" b="34974"/>
          <a:stretch/>
        </p:blipFill>
        <p:spPr>
          <a:xfrm>
            <a:off x="751377" y="1009072"/>
            <a:ext cx="10689245" cy="4839855"/>
          </a:xfrm>
        </p:spPr>
      </p:pic>
    </p:spTree>
    <p:extLst>
      <p:ext uri="{BB962C8B-B14F-4D97-AF65-F5344CB8AC3E}">
        <p14:creationId xmlns:p14="http://schemas.microsoft.com/office/powerpoint/2010/main" val="68032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2" t="25544" r="15613" b="15658"/>
          <a:stretch/>
        </p:blipFill>
        <p:spPr>
          <a:xfrm>
            <a:off x="569857" y="830118"/>
            <a:ext cx="11052286" cy="5197764"/>
          </a:xfrm>
        </p:spPr>
      </p:pic>
    </p:spTree>
    <p:extLst>
      <p:ext uri="{BB962C8B-B14F-4D97-AF65-F5344CB8AC3E}">
        <p14:creationId xmlns:p14="http://schemas.microsoft.com/office/powerpoint/2010/main" val="313889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9" t="28396" r="29992" b="10583"/>
          <a:stretch/>
        </p:blipFill>
        <p:spPr>
          <a:xfrm>
            <a:off x="307646" y="132506"/>
            <a:ext cx="8708167" cy="6419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7" t="26584" r="30226" b="19947"/>
          <a:stretch/>
        </p:blipFill>
        <p:spPr>
          <a:xfrm>
            <a:off x="7392109" y="2683379"/>
            <a:ext cx="4677501" cy="3388505"/>
          </a:xfrm>
          <a:prstGeom prst="rect">
            <a:avLst/>
          </a:prstGeom>
        </p:spPr>
      </p:pic>
      <p:pic>
        <p:nvPicPr>
          <p:cNvPr id="6" name="12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73760" y="2628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1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2" t="23261" r="25999" b="19342"/>
          <a:stretch/>
        </p:blipFill>
        <p:spPr>
          <a:xfrm>
            <a:off x="1468452" y="135989"/>
            <a:ext cx="9255096" cy="6586022"/>
          </a:xfrm>
          <a:prstGeom prst="rect">
            <a:avLst/>
          </a:prstGeom>
        </p:spPr>
      </p:pic>
      <p:pic>
        <p:nvPicPr>
          <p:cNvPr id="5" name="13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50165" y="888762"/>
            <a:ext cx="409486" cy="409486"/>
          </a:xfrm>
          <a:prstGeom prst="rect">
            <a:avLst/>
          </a:prstGeom>
        </p:spPr>
      </p:pic>
      <p:pic>
        <p:nvPicPr>
          <p:cNvPr id="6" name="14 1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50165" y="3045152"/>
            <a:ext cx="409486" cy="40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5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6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26" t="44458" r="37553" b="18030"/>
          <a:stretch/>
        </p:blipFill>
        <p:spPr>
          <a:xfrm>
            <a:off x="1836032" y="698618"/>
            <a:ext cx="8519936" cy="5460763"/>
          </a:xfrm>
        </p:spPr>
      </p:pic>
      <p:pic>
        <p:nvPicPr>
          <p:cNvPr id="5" name="15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25055" y="752030"/>
            <a:ext cx="400940" cy="400940"/>
          </a:xfrm>
          <a:prstGeom prst="rect">
            <a:avLst/>
          </a:prstGeom>
        </p:spPr>
      </p:pic>
      <p:pic>
        <p:nvPicPr>
          <p:cNvPr id="6" name="16 1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25055" y="1645777"/>
            <a:ext cx="464321" cy="46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88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32" t="29139" r="40094" b="28439"/>
          <a:stretch/>
        </p:blipFill>
        <p:spPr>
          <a:xfrm>
            <a:off x="1964108" y="286435"/>
            <a:ext cx="8263784" cy="6285129"/>
          </a:xfrm>
        </p:spPr>
      </p:pic>
    </p:spTree>
    <p:extLst>
      <p:ext uri="{BB962C8B-B14F-4D97-AF65-F5344CB8AC3E}">
        <p14:creationId xmlns:p14="http://schemas.microsoft.com/office/powerpoint/2010/main" val="301279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94" t="33656" r="34681" b="30404"/>
          <a:stretch/>
        </p:blipFill>
        <p:spPr>
          <a:xfrm>
            <a:off x="1031680" y="1318644"/>
            <a:ext cx="9941121" cy="4404902"/>
          </a:xfrm>
        </p:spPr>
      </p:pic>
    </p:spTree>
    <p:extLst>
      <p:ext uri="{BB962C8B-B14F-4D97-AF65-F5344CB8AC3E}">
        <p14:creationId xmlns:p14="http://schemas.microsoft.com/office/powerpoint/2010/main" val="323396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3" t="26194" r="25070" b="14888"/>
          <a:stretch/>
        </p:blipFill>
        <p:spPr>
          <a:xfrm>
            <a:off x="1130893" y="338685"/>
            <a:ext cx="9930213" cy="6180630"/>
          </a:xfrm>
        </p:spPr>
      </p:pic>
    </p:spTree>
    <p:extLst>
      <p:ext uri="{BB962C8B-B14F-4D97-AF65-F5344CB8AC3E}">
        <p14:creationId xmlns:p14="http://schemas.microsoft.com/office/powerpoint/2010/main" val="22858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1BBA3-0670-2534-58C1-FBFA5C87A7F1}"/>
              </a:ext>
            </a:extLst>
          </p:cNvPr>
          <p:cNvSpPr txBox="1"/>
          <p:nvPr/>
        </p:nvSpPr>
        <p:spPr>
          <a:xfrm>
            <a:off x="7683043" y="4374058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休みます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5F5FB-1EDD-9ED8-6530-EDD8C4B045DF}"/>
              </a:ext>
            </a:extLst>
          </p:cNvPr>
          <p:cNvSpPr txBox="1"/>
          <p:nvPr/>
        </p:nvSpPr>
        <p:spPr>
          <a:xfrm>
            <a:off x="7334251" y="5143499"/>
            <a:ext cx="3669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やすみます</a:t>
            </a:r>
            <a:endParaRPr 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586C7-0207-4EC0-B129-5DDB62228A3A}"/>
              </a:ext>
            </a:extLst>
          </p:cNvPr>
          <p:cNvSpPr txBox="1"/>
          <p:nvPr/>
        </p:nvSpPr>
        <p:spPr>
          <a:xfrm>
            <a:off x="1885950" y="4374059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働きます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F8F86-2505-A51F-9182-140CC1D0029C}"/>
              </a:ext>
            </a:extLst>
          </p:cNvPr>
          <p:cNvSpPr txBox="1"/>
          <p:nvPr/>
        </p:nvSpPr>
        <p:spPr>
          <a:xfrm>
            <a:off x="1266824" y="5212908"/>
            <a:ext cx="4210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はたらきます</a:t>
            </a:r>
            <a:endParaRPr lang="en-US" sz="4400" b="1" dirty="0"/>
          </a:p>
        </p:txBody>
      </p:sp>
      <p:pic>
        <p:nvPicPr>
          <p:cNvPr id="6" name="Picture 2" descr="忙しく仕事をしている男性会社員のイラスト | かわいいフリー素材集 いらすとや">
            <a:extLst>
              <a:ext uri="{FF2B5EF4-FFF2-40B4-BE49-F238E27FC236}">
                <a16:creationId xmlns:a16="http://schemas.microsoft.com/office/drawing/2014/main" id="{21A2BD8E-8E32-AE48-98A4-72D01090A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95" y="717189"/>
            <a:ext cx="3937709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オフィスの屋上で休むビジネスマン イラスト素材 [ 2670268 ] - フォトライブラリー photolibrary">
            <a:extLst>
              <a:ext uri="{FF2B5EF4-FFF2-40B4-BE49-F238E27FC236}">
                <a16:creationId xmlns:a16="http://schemas.microsoft.com/office/drawing/2014/main" id="{A6452CB2-4279-8093-D9DF-EEE78853C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664" y="1098003"/>
            <a:ext cx="436697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06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1BBA3-0670-2534-58C1-FBFA5C87A7F1}"/>
              </a:ext>
            </a:extLst>
          </p:cNvPr>
          <p:cNvSpPr txBox="1"/>
          <p:nvPr/>
        </p:nvSpPr>
        <p:spPr>
          <a:xfrm>
            <a:off x="7272563" y="4423043"/>
            <a:ext cx="3534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終わります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5F5FB-1EDD-9ED8-6530-EDD8C4B045DF}"/>
              </a:ext>
            </a:extLst>
          </p:cNvPr>
          <p:cNvSpPr txBox="1"/>
          <p:nvPr/>
        </p:nvSpPr>
        <p:spPr>
          <a:xfrm>
            <a:off x="7272563" y="5259796"/>
            <a:ext cx="3669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おわります</a:t>
            </a:r>
            <a:endParaRPr 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586C7-0207-4EC0-B129-5DDB62228A3A}"/>
              </a:ext>
            </a:extLst>
          </p:cNvPr>
          <p:cNvSpPr txBox="1"/>
          <p:nvPr/>
        </p:nvSpPr>
        <p:spPr>
          <a:xfrm>
            <a:off x="1677758" y="4423043"/>
            <a:ext cx="3388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勉強します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F8F86-2505-A51F-9182-140CC1D0029C}"/>
              </a:ext>
            </a:extLst>
          </p:cNvPr>
          <p:cNvSpPr txBox="1"/>
          <p:nvPr/>
        </p:nvSpPr>
        <p:spPr>
          <a:xfrm>
            <a:off x="938322" y="5259796"/>
            <a:ext cx="4867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べんきょうします</a:t>
            </a:r>
            <a:endParaRPr lang="en-US" sz="4400" b="1" dirty="0"/>
          </a:p>
        </p:txBody>
      </p:sp>
      <p:pic>
        <p:nvPicPr>
          <p:cNvPr id="2050" name="Picture 2" descr="勉強のイラスト「テスト勉強・女の子」 | かわいいフリー素材集 いらすとや">
            <a:extLst>
              <a:ext uri="{FF2B5EF4-FFF2-40B4-BE49-F238E27FC236}">
                <a16:creationId xmlns:a16="http://schemas.microsoft.com/office/drawing/2014/main" id="{DBB2CFD3-F958-6825-FC9D-2067C9A8A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4" y="578941"/>
            <a:ext cx="3524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終わるイラスト／無料イラストなら「イラストAC」">
            <a:extLst>
              <a:ext uri="{FF2B5EF4-FFF2-40B4-BE49-F238E27FC236}">
                <a16:creationId xmlns:a16="http://schemas.microsoft.com/office/drawing/2014/main" id="{085726B5-0EE1-F55C-A877-C74B469D1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8" t="9765" r="14959" b="4521"/>
          <a:stretch/>
        </p:blipFill>
        <p:spPr bwMode="auto">
          <a:xfrm>
            <a:off x="6862084" y="330291"/>
            <a:ext cx="4355643" cy="382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2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ình ảnh: ねます (寝ます)">
            <a:extLst>
              <a:ext uri="{FF2B5EF4-FFF2-40B4-BE49-F238E27FC236}">
                <a16:creationId xmlns:a16="http://schemas.microsoft.com/office/drawing/2014/main" id="{9E7AD425-8DE8-5FEB-C869-1FCE83FB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758" y="1291147"/>
            <a:ext cx="3782786" cy="315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A1BBA3-0670-2534-58C1-FBFA5C87A7F1}"/>
              </a:ext>
            </a:extLst>
          </p:cNvPr>
          <p:cNvSpPr txBox="1"/>
          <p:nvPr/>
        </p:nvSpPr>
        <p:spPr>
          <a:xfrm>
            <a:off x="7334251" y="4828188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寝ます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5F5FB-1EDD-9ED8-6530-EDD8C4B045DF}"/>
              </a:ext>
            </a:extLst>
          </p:cNvPr>
          <p:cNvSpPr txBox="1"/>
          <p:nvPr/>
        </p:nvSpPr>
        <p:spPr>
          <a:xfrm>
            <a:off x="7334251" y="5472273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ねます</a:t>
            </a:r>
            <a:endParaRPr lang="en-US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70E71-B7BC-5933-0A55-354168EB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56" y="616285"/>
            <a:ext cx="3782785" cy="378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C586C7-0207-4EC0-B129-5DDB62228A3A}"/>
              </a:ext>
            </a:extLst>
          </p:cNvPr>
          <p:cNvSpPr txBox="1"/>
          <p:nvPr/>
        </p:nvSpPr>
        <p:spPr>
          <a:xfrm>
            <a:off x="1885950" y="4828188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起きます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F8F86-2505-A51F-9182-140CC1D0029C}"/>
              </a:ext>
            </a:extLst>
          </p:cNvPr>
          <p:cNvSpPr txBox="1"/>
          <p:nvPr/>
        </p:nvSpPr>
        <p:spPr>
          <a:xfrm>
            <a:off x="1885950" y="5472274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おきます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5542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1BBA3-0670-2534-58C1-FBFA5C87A7F1}"/>
              </a:ext>
            </a:extLst>
          </p:cNvPr>
          <p:cNvSpPr txBox="1"/>
          <p:nvPr/>
        </p:nvSpPr>
        <p:spPr>
          <a:xfrm>
            <a:off x="7683043" y="4374058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休みます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5F5FB-1EDD-9ED8-6530-EDD8C4B045DF}"/>
              </a:ext>
            </a:extLst>
          </p:cNvPr>
          <p:cNvSpPr txBox="1"/>
          <p:nvPr/>
        </p:nvSpPr>
        <p:spPr>
          <a:xfrm>
            <a:off x="7334251" y="5143499"/>
            <a:ext cx="3669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やすみます</a:t>
            </a:r>
            <a:endParaRPr 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586C7-0207-4EC0-B129-5DDB62228A3A}"/>
              </a:ext>
            </a:extLst>
          </p:cNvPr>
          <p:cNvSpPr txBox="1"/>
          <p:nvPr/>
        </p:nvSpPr>
        <p:spPr>
          <a:xfrm>
            <a:off x="1885950" y="4374059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</a:rPr>
              <a:t>働きます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F8F86-2505-A51F-9182-140CC1D0029C}"/>
              </a:ext>
            </a:extLst>
          </p:cNvPr>
          <p:cNvSpPr txBox="1"/>
          <p:nvPr/>
        </p:nvSpPr>
        <p:spPr>
          <a:xfrm>
            <a:off x="1266824" y="5212908"/>
            <a:ext cx="4210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はたらきます</a:t>
            </a:r>
            <a:endParaRPr lang="en-US" sz="4400" b="1" dirty="0"/>
          </a:p>
        </p:txBody>
      </p:sp>
      <p:pic>
        <p:nvPicPr>
          <p:cNvPr id="6" name="Picture 2" descr="忙しく仕事をしている男性会社員のイラスト | かわいいフリー素材集 いらすとや">
            <a:extLst>
              <a:ext uri="{FF2B5EF4-FFF2-40B4-BE49-F238E27FC236}">
                <a16:creationId xmlns:a16="http://schemas.microsoft.com/office/drawing/2014/main" id="{21A2BD8E-8E32-AE48-98A4-72D01090A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95" y="717189"/>
            <a:ext cx="3937709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オフィスの屋上で休むビジネスマン イラスト素材 [ 2670268 ] - フォトライブラリー photolibrary">
            <a:extLst>
              <a:ext uri="{FF2B5EF4-FFF2-40B4-BE49-F238E27FC236}">
                <a16:creationId xmlns:a16="http://schemas.microsoft.com/office/drawing/2014/main" id="{A6452CB2-4279-8093-D9DF-EEE78853C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664" y="1098003"/>
            <a:ext cx="436697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82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912</Words>
  <Application>Microsoft Office PowerPoint</Application>
  <PresentationFormat>Widescreen</PresentationFormat>
  <Paragraphs>238</Paragraphs>
  <Slides>59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MS Gothic</vt:lpstr>
      <vt:lpstr>UD Digi Kyokasho N-B</vt:lpstr>
      <vt:lpstr>游ゴシック</vt:lpstr>
      <vt:lpstr>Arial</vt:lpstr>
      <vt:lpstr>Calibri</vt:lpstr>
      <vt:lpstr>Calibri Light</vt:lpstr>
      <vt:lpstr>Times New Roman</vt:lpstr>
      <vt:lpstr>Wingdings</vt:lpstr>
      <vt:lpstr>Office Theme</vt:lpstr>
      <vt:lpstr>第4課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いま [は] なんじ / なんぷん ですか。</vt:lpstr>
      <vt:lpstr>PowerPoint Presentation</vt:lpstr>
      <vt:lpstr>5．N1 と N2</vt:lpstr>
      <vt:lpstr>PowerPoint Presentation</vt:lpstr>
      <vt:lpstr>PowerPoint Presentation</vt:lpstr>
      <vt:lpstr>2. Động từ ます</vt:lpstr>
      <vt:lpstr>PowerPoint Presentation</vt:lpstr>
      <vt:lpstr>PowerPoint Presentation</vt:lpstr>
      <vt:lpstr>PowerPoint Presentation</vt:lpstr>
      <vt:lpstr>3. N (chỉ thời gian) に＋ V ます。</vt:lpstr>
      <vt:lpstr>PowerPoint Presentation</vt:lpstr>
      <vt:lpstr>4. ～から～まで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 Huong</dc:creator>
  <cp:lastModifiedBy>HUONG</cp:lastModifiedBy>
  <cp:revision>37</cp:revision>
  <dcterms:created xsi:type="dcterms:W3CDTF">2021-06-10T15:19:39Z</dcterms:created>
  <dcterms:modified xsi:type="dcterms:W3CDTF">2024-03-19T02:55:09Z</dcterms:modified>
</cp:coreProperties>
</file>